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emf" ContentType="image/x-emf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2.png" ContentType="image/png"/>
  <Override PartName="/ppt/media/image19.jpeg" ContentType="image/jpeg"/>
  <Override PartName="/ppt/media/image20.png" ContentType="image/png"/>
  <Override PartName="/ppt/media/image21.png" ContentType="image/png"/>
  <Override PartName="/ppt/media/image23.png" ContentType="image/png"/>
  <Override PartName="/ppt/media/image24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2260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60248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24236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2260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60248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ubTitle"/>
          </p:nvPr>
        </p:nvSpPr>
        <p:spPr>
          <a:xfrm>
            <a:off x="2026080" y="1931400"/>
            <a:ext cx="7837560" cy="119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42260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760248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124236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09" name="PlaceHolder 6"/>
          <p:cNvSpPr>
            <a:spLocks noGrp="1"/>
          </p:cNvSpPr>
          <p:nvPr>
            <p:ph type="body"/>
          </p:nvPr>
        </p:nvSpPr>
        <p:spPr>
          <a:xfrm>
            <a:off x="442260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10" name="PlaceHolder 7"/>
          <p:cNvSpPr>
            <a:spLocks noGrp="1"/>
          </p:cNvSpPr>
          <p:nvPr>
            <p:ph type="body"/>
          </p:nvPr>
        </p:nvSpPr>
        <p:spPr>
          <a:xfrm>
            <a:off x="760248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ubTitle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ubTitle"/>
          </p:nvPr>
        </p:nvSpPr>
        <p:spPr>
          <a:xfrm>
            <a:off x="2026080" y="1931400"/>
            <a:ext cx="7837560" cy="119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42260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7602480" y="245160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124236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9" name="PlaceHolder 6"/>
          <p:cNvSpPr>
            <a:spLocks noGrp="1"/>
          </p:cNvSpPr>
          <p:nvPr>
            <p:ph type="body"/>
          </p:nvPr>
        </p:nvSpPr>
        <p:spPr>
          <a:xfrm>
            <a:off x="442260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80" name="PlaceHolder 7"/>
          <p:cNvSpPr>
            <a:spLocks noGrp="1"/>
          </p:cNvSpPr>
          <p:nvPr>
            <p:ph type="body"/>
          </p:nvPr>
        </p:nvSpPr>
        <p:spPr>
          <a:xfrm>
            <a:off x="7602480" y="4694040"/>
            <a:ext cx="302832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026080" y="1931400"/>
            <a:ext cx="7837560" cy="119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061320" y="469404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94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4236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061320" y="2451600"/>
            <a:ext cx="458928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42360" y="4694040"/>
            <a:ext cx="9405000" cy="2047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52000" y="964080"/>
            <a:ext cx="7775640" cy="1021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750" spc="-1" strike="noStrike">
                <a:latin typeface="Arial"/>
              </a:rPr>
              <a:t>Для правки текста заглавия щёлкните мышью</a:t>
            </a:r>
            <a:endParaRPr b="0" lang="ru-RU" sz="475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152000" y="2151720"/>
            <a:ext cx="7775640" cy="3549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52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450" spc="-1" strike="noStrike">
                <a:latin typeface="Arial"/>
              </a:rPr>
              <a:t>Для правки структуры щёлкните мышью</a:t>
            </a:r>
            <a:endParaRPr b="0" lang="ru-RU" sz="3450" spc="-1" strike="noStrike">
              <a:latin typeface="Arial"/>
            </a:endParaRPr>
          </a:p>
          <a:p>
            <a:pPr lvl="1" marL="864000" indent="-324000">
              <a:spcBef>
                <a:spcPts val="122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020" spc="-1" strike="noStrike">
                <a:latin typeface="Arial"/>
              </a:rPr>
              <a:t>Второй уровень структуры</a:t>
            </a:r>
            <a:endParaRPr b="0" lang="ru-RU" sz="3020" spc="-1" strike="noStrike">
              <a:latin typeface="Arial"/>
            </a:endParaRPr>
          </a:p>
          <a:p>
            <a:pPr lvl="2" marL="1296000" indent="-288000">
              <a:spcBef>
                <a:spcPts val="916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590" spc="-1" strike="noStrike">
                <a:latin typeface="Arial"/>
              </a:rPr>
              <a:t>Третий уровень структуры</a:t>
            </a:r>
            <a:endParaRPr b="0" lang="ru-RU" sz="2590" spc="-1" strike="noStrike">
              <a:latin typeface="Arial"/>
            </a:endParaRPr>
          </a:p>
          <a:p>
            <a:pPr lvl="3" marL="1728000" indent="-216000">
              <a:spcBef>
                <a:spcPts val="60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160" spc="-1" strike="noStrike">
                <a:latin typeface="Arial"/>
              </a:rPr>
              <a:t>Четвёртый уровень структуры</a:t>
            </a:r>
            <a:endParaRPr b="0" lang="ru-RU" sz="2160" spc="-1" strike="noStrike">
              <a:latin typeface="Arial"/>
            </a:endParaRPr>
          </a:p>
          <a:p>
            <a:pPr lvl="4" marL="2160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160" spc="-1" strike="noStrike">
                <a:latin typeface="Arial"/>
              </a:rPr>
              <a:t>Пятый уровень структуры</a:t>
            </a:r>
            <a:endParaRPr b="0" lang="ru-RU" sz="2160" spc="-1" strike="noStrike">
              <a:latin typeface="Arial"/>
            </a:endParaRPr>
          </a:p>
          <a:p>
            <a:pPr lvl="5" marL="2592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160" spc="-1" strike="noStrike">
                <a:latin typeface="Arial"/>
              </a:rPr>
              <a:t>Шестой уровень структуры</a:t>
            </a:r>
            <a:endParaRPr b="0" lang="ru-RU" sz="2160" spc="-1" strike="noStrike">
              <a:latin typeface="Arial"/>
            </a:endParaRPr>
          </a:p>
          <a:p>
            <a:pPr lvl="6" marL="3024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160" spc="-1" strike="noStrike">
                <a:latin typeface="Arial"/>
              </a:rPr>
              <a:t>Седьмой уровень структуры</a:t>
            </a:r>
            <a:endParaRPr b="0" lang="ru-RU" sz="216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1152000" y="6294960"/>
            <a:ext cx="2012760" cy="42156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674880" y="6294960"/>
            <a:ext cx="2738520" cy="42156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914880" y="6294960"/>
            <a:ext cx="2012760" cy="421560"/>
          </a:xfrm>
          <a:prstGeom prst="rect">
            <a:avLst/>
          </a:prstGeom>
        </p:spPr>
        <p:txBody>
          <a:bodyPr lIns="0" rIns="0" tIns="0" bIns="0"/>
          <a:p>
            <a:pPr algn="r"/>
            <a:fld id="{98AF2E4F-12BF-4AB3-9948-7B3632930F58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3" descr=""/>
          <p:cNvPicPr/>
          <p:nvPr/>
        </p:nvPicPr>
        <p:blipFill>
          <a:blip r:embed="rId2"/>
          <a:stretch/>
        </p:blipFill>
        <p:spPr>
          <a:xfrm>
            <a:off x="720000" y="720000"/>
            <a:ext cx="10450080" cy="740196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 rot="16200000">
            <a:off x="9888480" y="6843240"/>
            <a:ext cx="1742400" cy="24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ru-RU" sz="1200" spc="-1" strike="noStrike">
                <a:solidFill>
                  <a:srgbClr val="009dd9"/>
                </a:solidFill>
                <a:latin typeface="Domine"/>
              </a:rPr>
              <a:t>www.eco.com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43" name="Group 2"/>
          <p:cNvGrpSpPr/>
          <p:nvPr/>
        </p:nvGrpSpPr>
        <p:grpSpPr>
          <a:xfrm>
            <a:off x="10546200" y="790920"/>
            <a:ext cx="454680" cy="1293120"/>
            <a:chOff x="10546200" y="790920"/>
            <a:chExt cx="454680" cy="1293120"/>
          </a:xfrm>
        </p:grpSpPr>
        <p:grpSp>
          <p:nvGrpSpPr>
            <p:cNvPr id="44" name="Group 3"/>
            <p:cNvGrpSpPr/>
            <p:nvPr/>
          </p:nvGrpSpPr>
          <p:grpSpPr>
            <a:xfrm>
              <a:off x="10578240" y="1774440"/>
              <a:ext cx="388800" cy="309600"/>
              <a:chOff x="10578240" y="1774440"/>
              <a:chExt cx="388800" cy="309600"/>
            </a:xfrm>
          </p:grpSpPr>
          <p:sp>
            <p:nvSpPr>
              <p:cNvPr id="45" name="CustomShape 4"/>
              <p:cNvSpPr/>
              <p:nvPr/>
            </p:nvSpPr>
            <p:spPr>
              <a:xfrm rot="16200000">
                <a:off x="10839960" y="1806480"/>
                <a:ext cx="360" cy="249840"/>
              </a:xfrm>
              <a:custGeom>
                <a:avLst/>
                <a:gdLst/>
                <a:ahLst/>
                <a:rect l="l" t="t" r="r" b="b"/>
                <a:pathLst>
                  <a:path w="0" h="1299">
                    <a:moveTo>
                      <a:pt x="0" y="0"/>
                    </a:moveTo>
                    <a:lnTo>
                      <a:pt x="0" y="12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Line 5"/>
              <p:cNvSpPr/>
              <p:nvPr/>
            </p:nvSpPr>
            <p:spPr>
              <a:xfrm>
                <a:off x="10715040" y="1931760"/>
                <a:ext cx="250560" cy="36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" name="CustomShape 6"/>
              <p:cNvSpPr/>
              <p:nvPr/>
            </p:nvSpPr>
            <p:spPr>
              <a:xfrm rot="16200000">
                <a:off x="10828440" y="1805040"/>
                <a:ext cx="27360" cy="249840"/>
              </a:xfrm>
              <a:prstGeom prst="rect">
                <a:avLst/>
              </a:pr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7"/>
              <p:cNvSpPr/>
              <p:nvPr/>
            </p:nvSpPr>
            <p:spPr>
              <a:xfrm rot="16200000">
                <a:off x="10732320" y="1912680"/>
                <a:ext cx="360" cy="34200"/>
              </a:xfrm>
              <a:custGeom>
                <a:avLst/>
                <a:gdLst/>
                <a:ahLst/>
                <a:rect l="l" t="t" r="r" b="b"/>
                <a:pathLst>
                  <a:path w="0" h="180">
                    <a:moveTo>
                      <a:pt x="0" y="180"/>
                    </a:moveTo>
                    <a:lnTo>
                      <a:pt x="0" y="0"/>
                    </a:lnTo>
                    <a:lnTo>
                      <a:pt x="0" y="180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Line 8"/>
              <p:cNvSpPr/>
              <p:nvPr/>
            </p:nvSpPr>
            <p:spPr>
              <a:xfrm flipH="1">
                <a:off x="10715040" y="1929600"/>
                <a:ext cx="34920" cy="36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9"/>
              <p:cNvSpPr/>
              <p:nvPr/>
            </p:nvSpPr>
            <p:spPr>
              <a:xfrm rot="16200000">
                <a:off x="10723680" y="1911240"/>
                <a:ext cx="20880" cy="34200"/>
              </a:xfrm>
              <a:prstGeom prst="rect">
                <a:avLst/>
              </a:pr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10"/>
              <p:cNvSpPr/>
              <p:nvPr/>
            </p:nvSpPr>
            <p:spPr>
              <a:xfrm rot="16200000">
                <a:off x="10601280" y="1851840"/>
                <a:ext cx="105840" cy="151920"/>
              </a:xfrm>
              <a:custGeom>
                <a:avLst/>
                <a:gdLst/>
                <a:ahLst/>
                <a:rect l="l" t="t" r="r" b="b"/>
                <a:pathLst>
                  <a:path w="185" h="333">
                    <a:moveTo>
                      <a:pt x="90" y="333"/>
                    </a:moveTo>
                    <a:cubicBezTo>
                      <a:pt x="79" y="326"/>
                      <a:pt x="79" y="326"/>
                      <a:pt x="79" y="326"/>
                    </a:cubicBezTo>
                    <a:cubicBezTo>
                      <a:pt x="77" y="325"/>
                      <a:pt x="23" y="289"/>
                      <a:pt x="10" y="217"/>
                    </a:cubicBezTo>
                    <a:cubicBezTo>
                      <a:pt x="0" y="156"/>
                      <a:pt x="22" y="89"/>
                      <a:pt x="76" y="18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7" y="21"/>
                      <a:pt x="185" y="112"/>
                      <a:pt x="173" y="209"/>
                    </a:cubicBezTo>
                    <a:cubicBezTo>
                      <a:pt x="167" y="255"/>
                      <a:pt x="143" y="294"/>
                      <a:pt x="99" y="326"/>
                    </a:cubicBezTo>
                    <a:lnTo>
                      <a:pt x="90" y="333"/>
                    </a:lnTo>
                    <a:close/>
                    <a:moveTo>
                      <a:pt x="91" y="59"/>
                    </a:moveTo>
                    <a:cubicBezTo>
                      <a:pt x="53" y="114"/>
                      <a:pt x="38" y="165"/>
                      <a:pt x="46" y="210"/>
                    </a:cubicBezTo>
                    <a:cubicBezTo>
                      <a:pt x="52" y="250"/>
                      <a:pt x="76" y="276"/>
                      <a:pt x="89" y="288"/>
                    </a:cubicBezTo>
                    <a:cubicBezTo>
                      <a:pt x="117" y="265"/>
                      <a:pt x="133" y="237"/>
                      <a:pt x="137" y="205"/>
                    </a:cubicBezTo>
                    <a:cubicBezTo>
                      <a:pt x="144" y="147"/>
                      <a:pt x="111" y="88"/>
                      <a:pt x="91" y="59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" name="CustomShape 11"/>
              <p:cNvSpPr/>
              <p:nvPr/>
            </p:nvSpPr>
            <p:spPr>
              <a:xfrm rot="16200000">
                <a:off x="10779480" y="1892520"/>
                <a:ext cx="30600" cy="26280"/>
              </a:xfrm>
              <a:custGeom>
                <a:avLst/>
                <a:gdLst/>
                <a:ahLst/>
                <a:rect l="l" t="t" r="r" b="b"/>
                <a:pathLst>
                  <a:path w="126" h="138">
                    <a:moveTo>
                      <a:pt x="0" y="138"/>
                    </a:moveTo>
                    <a:lnTo>
                      <a:pt x="126" y="0"/>
                    </a:lnTo>
                    <a:lnTo>
                      <a:pt x="0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Line 12"/>
              <p:cNvSpPr/>
              <p:nvPr/>
            </p:nvSpPr>
            <p:spPr>
              <a:xfrm flipH="1" flipV="1">
                <a:off x="10781280" y="1890360"/>
                <a:ext cx="26640" cy="3060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" name="CustomShape 13"/>
              <p:cNvSpPr/>
              <p:nvPr/>
            </p:nvSpPr>
            <p:spPr>
              <a:xfrm rot="16200000">
                <a:off x="10771920" y="189216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8" h="194">
                    <a:moveTo>
                      <a:pt x="62" y="194"/>
                    </a:moveTo>
                    <a:lnTo>
                      <a:pt x="0" y="137"/>
                    </a:lnTo>
                    <a:lnTo>
                      <a:pt x="124" y="0"/>
                    </a:lnTo>
                    <a:lnTo>
                      <a:pt x="188" y="56"/>
                    </a:lnTo>
                    <a:lnTo>
                      <a:pt x="62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" name="CustomShape 14"/>
              <p:cNvSpPr/>
              <p:nvPr/>
            </p:nvSpPr>
            <p:spPr>
              <a:xfrm rot="16200000">
                <a:off x="10663200" y="1787760"/>
                <a:ext cx="140400" cy="113400"/>
              </a:xfrm>
              <a:custGeom>
                <a:avLst/>
                <a:gdLst/>
                <a:ahLst/>
                <a:rect l="l" t="t" r="r" b="b"/>
                <a:pathLst>
                  <a:path w="244" h="249">
                    <a:moveTo>
                      <a:pt x="58" y="249"/>
                    </a:moveTo>
                    <a:cubicBezTo>
                      <a:pt x="49" y="249"/>
                      <a:pt x="40" y="248"/>
                      <a:pt x="32" y="247"/>
                    </a:cubicBezTo>
                    <a:cubicBezTo>
                      <a:pt x="19" y="245"/>
                      <a:pt x="19" y="245"/>
                      <a:pt x="19" y="245"/>
                    </a:cubicBezTo>
                    <a:cubicBezTo>
                      <a:pt x="16" y="234"/>
                      <a:pt x="16" y="234"/>
                      <a:pt x="16" y="234"/>
                    </a:cubicBezTo>
                    <a:cubicBezTo>
                      <a:pt x="16" y="231"/>
                      <a:pt x="0" y="168"/>
                      <a:pt x="39" y="107"/>
                    </a:cubicBezTo>
                    <a:cubicBezTo>
                      <a:pt x="72" y="55"/>
                      <a:pt x="134" y="20"/>
                      <a:pt x="222" y="4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22"/>
                      <a:pt x="244" y="22"/>
                      <a:pt x="244" y="22"/>
                    </a:cubicBezTo>
                    <a:cubicBezTo>
                      <a:pt x="243" y="25"/>
                      <a:pt x="241" y="78"/>
                      <a:pt x="218" y="133"/>
                    </a:cubicBezTo>
                    <a:cubicBezTo>
                      <a:pt x="187" y="209"/>
                      <a:pt x="131" y="249"/>
                      <a:pt x="58" y="249"/>
                    </a:cubicBezTo>
                    <a:close/>
                    <a:moveTo>
                      <a:pt x="49" y="212"/>
                    </a:moveTo>
                    <a:cubicBezTo>
                      <a:pt x="52" y="212"/>
                      <a:pt x="55" y="213"/>
                      <a:pt x="58" y="213"/>
                    </a:cubicBezTo>
                    <a:cubicBezTo>
                      <a:pt x="116" y="213"/>
                      <a:pt x="159" y="181"/>
                      <a:pt x="185" y="119"/>
                    </a:cubicBezTo>
                    <a:cubicBezTo>
                      <a:pt x="197" y="91"/>
                      <a:pt x="203" y="63"/>
                      <a:pt x="205" y="44"/>
                    </a:cubicBezTo>
                    <a:cubicBezTo>
                      <a:pt x="140" y="60"/>
                      <a:pt x="94" y="87"/>
                      <a:pt x="70" y="126"/>
                    </a:cubicBezTo>
                    <a:cubicBezTo>
                      <a:pt x="48" y="159"/>
                      <a:pt x="47" y="194"/>
                      <a:pt x="49" y="212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" name="CustomShape 15"/>
              <p:cNvSpPr/>
              <p:nvPr/>
            </p:nvSpPr>
            <p:spPr>
              <a:xfrm rot="16200000">
                <a:off x="10891800" y="1892520"/>
                <a:ext cx="30600" cy="26280"/>
              </a:xfrm>
              <a:custGeom>
                <a:avLst/>
                <a:gdLst/>
                <a:ahLst/>
                <a:rect l="l" t="t" r="r" b="b"/>
                <a:pathLst>
                  <a:path w="126" h="138">
                    <a:moveTo>
                      <a:pt x="0" y="138"/>
                    </a:moveTo>
                    <a:lnTo>
                      <a:pt x="126" y="0"/>
                    </a:lnTo>
                    <a:lnTo>
                      <a:pt x="0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" name="Line 16"/>
              <p:cNvSpPr/>
              <p:nvPr/>
            </p:nvSpPr>
            <p:spPr>
              <a:xfrm flipH="1" flipV="1">
                <a:off x="10893600" y="1890360"/>
                <a:ext cx="26640" cy="3060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" name="CustomShape 17"/>
              <p:cNvSpPr/>
              <p:nvPr/>
            </p:nvSpPr>
            <p:spPr>
              <a:xfrm rot="16200000">
                <a:off x="10884240" y="189216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8" h="194">
                    <a:moveTo>
                      <a:pt x="62" y="194"/>
                    </a:moveTo>
                    <a:lnTo>
                      <a:pt x="0" y="137"/>
                    </a:lnTo>
                    <a:lnTo>
                      <a:pt x="124" y="0"/>
                    </a:lnTo>
                    <a:lnTo>
                      <a:pt x="188" y="59"/>
                    </a:lnTo>
                    <a:lnTo>
                      <a:pt x="62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18"/>
              <p:cNvSpPr/>
              <p:nvPr/>
            </p:nvSpPr>
            <p:spPr>
              <a:xfrm rot="16200000">
                <a:off x="10775880" y="1787760"/>
                <a:ext cx="140400" cy="113760"/>
              </a:xfrm>
              <a:custGeom>
                <a:avLst/>
                <a:gdLst/>
                <a:ahLst/>
                <a:rect l="l" t="t" r="r" b="b"/>
                <a:pathLst>
                  <a:path w="244" h="249">
                    <a:moveTo>
                      <a:pt x="58" y="249"/>
                    </a:moveTo>
                    <a:cubicBezTo>
                      <a:pt x="49" y="249"/>
                      <a:pt x="40" y="248"/>
                      <a:pt x="32" y="247"/>
                    </a:cubicBezTo>
                    <a:cubicBezTo>
                      <a:pt x="19" y="246"/>
                      <a:pt x="19" y="246"/>
                      <a:pt x="19" y="246"/>
                    </a:cubicBezTo>
                    <a:cubicBezTo>
                      <a:pt x="16" y="234"/>
                      <a:pt x="16" y="234"/>
                      <a:pt x="16" y="234"/>
                    </a:cubicBezTo>
                    <a:cubicBezTo>
                      <a:pt x="16" y="231"/>
                      <a:pt x="0" y="169"/>
                      <a:pt x="39" y="107"/>
                    </a:cubicBezTo>
                    <a:cubicBezTo>
                      <a:pt x="72" y="55"/>
                      <a:pt x="134" y="20"/>
                      <a:pt x="222" y="4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23"/>
                      <a:pt x="244" y="23"/>
                      <a:pt x="244" y="23"/>
                    </a:cubicBezTo>
                    <a:cubicBezTo>
                      <a:pt x="243" y="25"/>
                      <a:pt x="241" y="79"/>
                      <a:pt x="218" y="134"/>
                    </a:cubicBezTo>
                    <a:cubicBezTo>
                      <a:pt x="187" y="209"/>
                      <a:pt x="131" y="249"/>
                      <a:pt x="58" y="249"/>
                    </a:cubicBezTo>
                    <a:close/>
                    <a:moveTo>
                      <a:pt x="49" y="213"/>
                    </a:moveTo>
                    <a:cubicBezTo>
                      <a:pt x="52" y="213"/>
                      <a:pt x="55" y="213"/>
                      <a:pt x="58" y="213"/>
                    </a:cubicBezTo>
                    <a:cubicBezTo>
                      <a:pt x="170" y="213"/>
                      <a:pt x="198" y="96"/>
                      <a:pt x="205" y="45"/>
                    </a:cubicBezTo>
                    <a:cubicBezTo>
                      <a:pt x="140" y="60"/>
                      <a:pt x="94" y="87"/>
                      <a:pt x="70" y="126"/>
                    </a:cubicBezTo>
                    <a:cubicBezTo>
                      <a:pt x="48" y="160"/>
                      <a:pt x="47" y="195"/>
                      <a:pt x="49" y="213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19"/>
              <p:cNvSpPr/>
              <p:nvPr/>
            </p:nvSpPr>
            <p:spPr>
              <a:xfrm rot="16200000">
                <a:off x="10779840" y="1934640"/>
                <a:ext cx="29520" cy="26280"/>
              </a:xfrm>
              <a:custGeom>
                <a:avLst/>
                <a:gdLst/>
                <a:ahLst/>
                <a:rect l="l" t="t" r="r" b="b"/>
                <a:pathLst>
                  <a:path w="125" h="138">
                    <a:moveTo>
                      <a:pt x="125" y="138"/>
                    </a:moveTo>
                    <a:lnTo>
                      <a:pt x="0" y="0"/>
                    </a:lnTo>
                    <a:lnTo>
                      <a:pt x="125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" name="Line 20"/>
              <p:cNvSpPr/>
              <p:nvPr/>
            </p:nvSpPr>
            <p:spPr>
              <a:xfrm flipH="1">
                <a:off x="10781280" y="1932480"/>
                <a:ext cx="26640" cy="3024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" name="CustomShape 21"/>
              <p:cNvSpPr/>
              <p:nvPr/>
            </p:nvSpPr>
            <p:spPr>
              <a:xfrm rot="16200000">
                <a:off x="10771920" y="192960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7" h="194">
                    <a:moveTo>
                      <a:pt x="126" y="194"/>
                    </a:moveTo>
                    <a:lnTo>
                      <a:pt x="0" y="56"/>
                    </a:lnTo>
                    <a:lnTo>
                      <a:pt x="64" y="0"/>
                    </a:lnTo>
                    <a:lnTo>
                      <a:pt x="187" y="137"/>
                    </a:lnTo>
                    <a:lnTo>
                      <a:pt x="126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" name="CustomShape 22"/>
              <p:cNvSpPr/>
              <p:nvPr/>
            </p:nvSpPr>
            <p:spPr>
              <a:xfrm rot="16200000">
                <a:off x="10663920" y="1956240"/>
                <a:ext cx="140400" cy="114840"/>
              </a:xfrm>
              <a:custGeom>
                <a:avLst/>
                <a:gdLst/>
                <a:ahLst/>
                <a:rect l="l" t="t" r="r" b="b"/>
                <a:pathLst>
                  <a:path w="244" h="252">
                    <a:moveTo>
                      <a:pt x="186" y="252"/>
                    </a:moveTo>
                    <a:cubicBezTo>
                      <a:pt x="186" y="252"/>
                      <a:pt x="186" y="252"/>
                      <a:pt x="186" y="252"/>
                    </a:cubicBezTo>
                    <a:cubicBezTo>
                      <a:pt x="113" y="252"/>
                      <a:pt x="57" y="210"/>
                      <a:pt x="26" y="135"/>
                    </a:cubicBezTo>
                    <a:cubicBezTo>
                      <a:pt x="3" y="80"/>
                      <a:pt x="1" y="25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10" y="20"/>
                      <a:pt x="172" y="55"/>
                      <a:pt x="205" y="107"/>
                    </a:cubicBezTo>
                    <a:cubicBezTo>
                      <a:pt x="244" y="169"/>
                      <a:pt x="228" y="231"/>
                      <a:pt x="228" y="234"/>
                    </a:cubicBezTo>
                    <a:cubicBezTo>
                      <a:pt x="225" y="246"/>
                      <a:pt x="225" y="246"/>
                      <a:pt x="225" y="246"/>
                    </a:cubicBezTo>
                    <a:cubicBezTo>
                      <a:pt x="212" y="249"/>
                      <a:pt x="212" y="249"/>
                      <a:pt x="212" y="249"/>
                    </a:cubicBezTo>
                    <a:cubicBezTo>
                      <a:pt x="204" y="250"/>
                      <a:pt x="195" y="252"/>
                      <a:pt x="186" y="252"/>
                    </a:cubicBezTo>
                    <a:close/>
                    <a:moveTo>
                      <a:pt x="39" y="46"/>
                    </a:moveTo>
                    <a:cubicBezTo>
                      <a:pt x="46" y="97"/>
                      <a:pt x="74" y="216"/>
                      <a:pt x="186" y="216"/>
                    </a:cubicBezTo>
                    <a:cubicBezTo>
                      <a:pt x="186" y="216"/>
                      <a:pt x="186" y="216"/>
                      <a:pt x="186" y="216"/>
                    </a:cubicBezTo>
                    <a:cubicBezTo>
                      <a:pt x="189" y="216"/>
                      <a:pt x="192" y="214"/>
                      <a:pt x="195" y="214"/>
                    </a:cubicBezTo>
                    <a:cubicBezTo>
                      <a:pt x="197" y="196"/>
                      <a:pt x="196" y="161"/>
                      <a:pt x="174" y="127"/>
                    </a:cubicBezTo>
                    <a:cubicBezTo>
                      <a:pt x="150" y="89"/>
                      <a:pt x="104" y="61"/>
                      <a:pt x="39" y="46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" name="CustomShape 23"/>
              <p:cNvSpPr/>
              <p:nvPr/>
            </p:nvSpPr>
            <p:spPr>
              <a:xfrm rot="16200000">
                <a:off x="10892160" y="1934640"/>
                <a:ext cx="29520" cy="26280"/>
              </a:xfrm>
              <a:custGeom>
                <a:avLst/>
                <a:gdLst/>
                <a:ahLst/>
                <a:rect l="l" t="t" r="r" b="b"/>
                <a:pathLst>
                  <a:path w="125" h="138">
                    <a:moveTo>
                      <a:pt x="125" y="138"/>
                    </a:moveTo>
                    <a:lnTo>
                      <a:pt x="0" y="0"/>
                    </a:lnTo>
                    <a:lnTo>
                      <a:pt x="125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" name="Line 24"/>
              <p:cNvSpPr/>
              <p:nvPr/>
            </p:nvSpPr>
            <p:spPr>
              <a:xfrm flipH="1">
                <a:off x="10893600" y="1932480"/>
                <a:ext cx="26640" cy="3024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" name="CustomShape 25"/>
              <p:cNvSpPr/>
              <p:nvPr/>
            </p:nvSpPr>
            <p:spPr>
              <a:xfrm rot="16200000">
                <a:off x="10884240" y="192960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7" h="194">
                    <a:moveTo>
                      <a:pt x="126" y="194"/>
                    </a:moveTo>
                    <a:lnTo>
                      <a:pt x="0" y="59"/>
                    </a:lnTo>
                    <a:lnTo>
                      <a:pt x="64" y="0"/>
                    </a:lnTo>
                    <a:lnTo>
                      <a:pt x="187" y="137"/>
                    </a:lnTo>
                    <a:lnTo>
                      <a:pt x="126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" name="CustomShape 26"/>
              <p:cNvSpPr/>
              <p:nvPr/>
            </p:nvSpPr>
            <p:spPr>
              <a:xfrm rot="16200000">
                <a:off x="10777320" y="1955880"/>
                <a:ext cx="140400" cy="115560"/>
              </a:xfrm>
              <a:custGeom>
                <a:avLst/>
                <a:gdLst/>
                <a:ahLst/>
                <a:rect l="l" t="t" r="r" b="b"/>
                <a:pathLst>
                  <a:path w="244" h="253">
                    <a:moveTo>
                      <a:pt x="186" y="253"/>
                    </a:moveTo>
                    <a:cubicBezTo>
                      <a:pt x="186" y="253"/>
                      <a:pt x="186" y="253"/>
                      <a:pt x="186" y="253"/>
                    </a:cubicBezTo>
                    <a:cubicBezTo>
                      <a:pt x="113" y="253"/>
                      <a:pt x="57" y="211"/>
                      <a:pt x="26" y="135"/>
                    </a:cubicBezTo>
                    <a:cubicBezTo>
                      <a:pt x="3" y="80"/>
                      <a:pt x="1" y="25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10" y="20"/>
                      <a:pt x="172" y="54"/>
                      <a:pt x="205" y="106"/>
                    </a:cubicBezTo>
                    <a:cubicBezTo>
                      <a:pt x="244" y="168"/>
                      <a:pt x="228" y="231"/>
                      <a:pt x="228" y="233"/>
                    </a:cubicBezTo>
                    <a:cubicBezTo>
                      <a:pt x="225" y="245"/>
                      <a:pt x="225" y="245"/>
                      <a:pt x="225" y="245"/>
                    </a:cubicBezTo>
                    <a:cubicBezTo>
                      <a:pt x="212" y="249"/>
                      <a:pt x="212" y="249"/>
                      <a:pt x="212" y="249"/>
                    </a:cubicBezTo>
                    <a:cubicBezTo>
                      <a:pt x="204" y="250"/>
                      <a:pt x="195" y="253"/>
                      <a:pt x="186" y="253"/>
                    </a:cubicBezTo>
                    <a:close/>
                    <a:moveTo>
                      <a:pt x="39" y="46"/>
                    </a:moveTo>
                    <a:cubicBezTo>
                      <a:pt x="46" y="97"/>
                      <a:pt x="74" y="217"/>
                      <a:pt x="186" y="217"/>
                    </a:cubicBezTo>
                    <a:cubicBezTo>
                      <a:pt x="186" y="217"/>
                      <a:pt x="186" y="217"/>
                      <a:pt x="186" y="217"/>
                    </a:cubicBezTo>
                    <a:cubicBezTo>
                      <a:pt x="189" y="217"/>
                      <a:pt x="192" y="214"/>
                      <a:pt x="195" y="214"/>
                    </a:cubicBezTo>
                    <a:cubicBezTo>
                      <a:pt x="197" y="196"/>
                      <a:pt x="196" y="161"/>
                      <a:pt x="174" y="128"/>
                    </a:cubicBezTo>
                    <a:cubicBezTo>
                      <a:pt x="150" y="89"/>
                      <a:pt x="104" y="62"/>
                      <a:pt x="39" y="46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8" name="CustomShape 27"/>
            <p:cNvSpPr/>
            <p:nvPr/>
          </p:nvSpPr>
          <p:spPr>
            <a:xfrm rot="16200000">
              <a:off x="10281960" y="1055160"/>
              <a:ext cx="983160" cy="45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ru-RU" sz="1200" spc="-1" strike="noStrike">
                  <a:solidFill>
                    <a:srgbClr val="0f6fc6"/>
                  </a:solidFill>
                  <a:latin typeface="Domine"/>
                </a:rPr>
                <a:t>One Earth</a:t>
              </a:r>
              <a:endParaRPr b="0" lang="ru-RU" sz="1200" spc="-1" strike="noStrike">
                <a:latin typeface="Arial"/>
              </a:endParaRPr>
            </a:p>
          </p:txBody>
        </p:sp>
      </p:grpSp>
      <p:sp>
        <p:nvSpPr>
          <p:cNvPr id="69" name="Line 28"/>
          <p:cNvSpPr/>
          <p:nvPr/>
        </p:nvSpPr>
        <p:spPr>
          <a:xfrm flipH="1">
            <a:off x="10769400" y="2301120"/>
            <a:ext cx="29520" cy="4188240"/>
          </a:xfrm>
          <a:prstGeom prst="line">
            <a:avLst/>
          </a:prstGeom>
          <a:ln w="6480">
            <a:solidFill>
              <a:srgbClr val="009dd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PlaceHolder 29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f6fc6"/>
                </a:solidFill>
                <a:latin typeface="Domine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71" name="PlaceHolder 30"/>
          <p:cNvSpPr>
            <a:spLocks noGrp="1"/>
          </p:cNvSpPr>
          <p:nvPr>
            <p:ph type="dt"/>
          </p:nvPr>
        </p:nvSpPr>
        <p:spPr>
          <a:xfrm>
            <a:off x="8086320" y="7580520"/>
            <a:ext cx="2351160" cy="393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228E7B79-D356-49CE-ACCB-7E9F1D061279}" type="datetime1">
              <a:rPr b="0" lang="ru-RU" sz="1800" spc="-1" strike="noStrike">
                <a:solidFill>
                  <a:srgbClr val="000000"/>
                </a:solidFill>
                <a:latin typeface="Gadugi"/>
              </a:rPr>
              <a:t>10.12.2019</a:t>
            </a:fld>
            <a:endParaRPr b="0" lang="ru-RU" sz="1800" spc="-1" strike="noStrike">
              <a:latin typeface="Times New Roman"/>
            </a:endParaRPr>
          </a:p>
        </p:txBody>
      </p:sp>
      <p:sp>
        <p:nvSpPr>
          <p:cNvPr id="72" name="PlaceHolder 31"/>
          <p:cNvSpPr>
            <a:spLocks noGrp="1"/>
          </p:cNvSpPr>
          <p:nvPr>
            <p:ph type="ftr"/>
          </p:nvPr>
        </p:nvSpPr>
        <p:spPr>
          <a:xfrm>
            <a:off x="10085760" y="1168200"/>
            <a:ext cx="783000" cy="393840"/>
          </a:xfrm>
          <a:prstGeom prst="rect">
            <a:avLst/>
          </a:prstGeom>
        </p:spPr>
        <p:txBody>
          <a:bodyPr/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73" name="PlaceHolder 32"/>
          <p:cNvSpPr>
            <a:spLocks noGrp="1"/>
          </p:cNvSpPr>
          <p:nvPr>
            <p:ph type="sldNum"/>
          </p:nvPr>
        </p:nvSpPr>
        <p:spPr>
          <a:xfrm>
            <a:off x="1222200" y="7547400"/>
            <a:ext cx="1677960" cy="3938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9643FD31-7C9D-42B7-80BB-AC129F649FC2}" type="slidenum">
              <a:rPr b="0" lang="ru-RU" sz="1100" spc="-1" strike="noStrike">
                <a:solidFill>
                  <a:srgbClr val="009dd9"/>
                </a:solidFill>
                <a:latin typeface="Domine"/>
              </a:rPr>
              <a:t>&lt;номер&gt;</a:t>
            </a:fld>
            <a:endParaRPr b="0" lang="ru-RU" sz="1100" spc="-1" strike="noStrike">
              <a:latin typeface="Times New Roman"/>
            </a:endParaRPr>
          </a:p>
        </p:txBody>
      </p:sp>
      <p:sp>
        <p:nvSpPr>
          <p:cNvPr id="74" name="PlaceHolder 33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52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20" spc="-1" strike="noStrike">
                <a:solidFill>
                  <a:srgbClr val="2191c9"/>
                </a:solidFill>
                <a:latin typeface="Gadugi"/>
              </a:rPr>
              <a:t>Для правки структуры щёлкните мышью</a:t>
            </a:r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  <a:p>
            <a:pPr lvl="1" marL="864000" indent="-324000">
              <a:spcBef>
                <a:spcPts val="122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Второй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2" marL="1296000" indent="-288000">
              <a:spcBef>
                <a:spcPts val="9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40" spc="-1" strike="noStrike">
                <a:solidFill>
                  <a:srgbClr val="2191c9"/>
                </a:solidFill>
                <a:latin typeface="Gadugi"/>
              </a:rPr>
              <a:t>Третий уровень структуры</a:t>
            </a:r>
            <a:endParaRPr b="0" lang="en-US" sz="1940" spc="-1" strike="noStrike">
              <a:solidFill>
                <a:srgbClr val="2191c9"/>
              </a:solidFill>
              <a:latin typeface="Gadugi"/>
            </a:endParaRPr>
          </a:p>
          <a:p>
            <a:pPr lvl="3" marL="1728000" indent="-216000">
              <a:spcBef>
                <a:spcPts val="60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940" spc="-1" strike="noStrike">
                <a:solidFill>
                  <a:srgbClr val="2191c9"/>
                </a:solidFill>
                <a:latin typeface="Gadugi"/>
              </a:rPr>
              <a:t>Четвёртый уровень структуры</a:t>
            </a:r>
            <a:endParaRPr b="0" lang="en-US" sz="1940" spc="-1" strike="noStrike">
              <a:solidFill>
                <a:srgbClr val="2191c9"/>
              </a:solidFill>
              <a:latin typeface="Gadugi"/>
            </a:endParaRPr>
          </a:p>
          <a:p>
            <a:pPr lvl="4" marL="2160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Пятый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5" marL="2592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Шестой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6" marL="3024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Седьмой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3" descr=""/>
          <p:cNvPicPr/>
          <p:nvPr/>
        </p:nvPicPr>
        <p:blipFill>
          <a:blip r:embed="rId2"/>
          <a:stretch/>
        </p:blipFill>
        <p:spPr>
          <a:xfrm>
            <a:off x="720000" y="720000"/>
            <a:ext cx="10450080" cy="7401960"/>
          </a:xfrm>
          <a:prstGeom prst="rect">
            <a:avLst/>
          </a:prstGeom>
          <a:ln>
            <a:noFill/>
          </a:ln>
        </p:spPr>
      </p:pic>
      <p:sp>
        <p:nvSpPr>
          <p:cNvPr id="112" name="CustomShape 1"/>
          <p:cNvSpPr/>
          <p:nvPr/>
        </p:nvSpPr>
        <p:spPr>
          <a:xfrm rot="16200000">
            <a:off x="9888480" y="6843240"/>
            <a:ext cx="1742400" cy="24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ru-RU" sz="1200" spc="-1" strike="noStrike">
                <a:solidFill>
                  <a:srgbClr val="009dd9"/>
                </a:solidFill>
                <a:latin typeface="Domine"/>
              </a:rPr>
              <a:t>www.eco.com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113" name="Group 2"/>
          <p:cNvGrpSpPr/>
          <p:nvPr/>
        </p:nvGrpSpPr>
        <p:grpSpPr>
          <a:xfrm>
            <a:off x="10546200" y="790920"/>
            <a:ext cx="454680" cy="1293120"/>
            <a:chOff x="10546200" y="790920"/>
            <a:chExt cx="454680" cy="1293120"/>
          </a:xfrm>
        </p:grpSpPr>
        <p:grpSp>
          <p:nvGrpSpPr>
            <p:cNvPr id="114" name="Group 3"/>
            <p:cNvGrpSpPr/>
            <p:nvPr/>
          </p:nvGrpSpPr>
          <p:grpSpPr>
            <a:xfrm>
              <a:off x="10578240" y="1774440"/>
              <a:ext cx="388800" cy="309600"/>
              <a:chOff x="10578240" y="1774440"/>
              <a:chExt cx="388800" cy="309600"/>
            </a:xfrm>
          </p:grpSpPr>
          <p:sp>
            <p:nvSpPr>
              <p:cNvPr id="115" name="CustomShape 4"/>
              <p:cNvSpPr/>
              <p:nvPr/>
            </p:nvSpPr>
            <p:spPr>
              <a:xfrm rot="16200000">
                <a:off x="10839960" y="1806480"/>
                <a:ext cx="360" cy="249840"/>
              </a:xfrm>
              <a:custGeom>
                <a:avLst/>
                <a:gdLst/>
                <a:ahLst/>
                <a:rect l="l" t="t" r="r" b="b"/>
                <a:pathLst>
                  <a:path w="0" h="1299">
                    <a:moveTo>
                      <a:pt x="0" y="0"/>
                    </a:moveTo>
                    <a:lnTo>
                      <a:pt x="0" y="12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" name="Line 5"/>
              <p:cNvSpPr/>
              <p:nvPr/>
            </p:nvSpPr>
            <p:spPr>
              <a:xfrm>
                <a:off x="10715040" y="1931760"/>
                <a:ext cx="250560" cy="36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" name="CustomShape 6"/>
              <p:cNvSpPr/>
              <p:nvPr/>
            </p:nvSpPr>
            <p:spPr>
              <a:xfrm rot="16200000">
                <a:off x="10828440" y="1805040"/>
                <a:ext cx="27360" cy="249840"/>
              </a:xfrm>
              <a:prstGeom prst="rect">
                <a:avLst/>
              </a:pr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" name="CustomShape 7"/>
              <p:cNvSpPr/>
              <p:nvPr/>
            </p:nvSpPr>
            <p:spPr>
              <a:xfrm rot="16200000">
                <a:off x="10732320" y="1912680"/>
                <a:ext cx="360" cy="34200"/>
              </a:xfrm>
              <a:custGeom>
                <a:avLst/>
                <a:gdLst/>
                <a:ahLst/>
                <a:rect l="l" t="t" r="r" b="b"/>
                <a:pathLst>
                  <a:path w="0" h="180">
                    <a:moveTo>
                      <a:pt x="0" y="180"/>
                    </a:moveTo>
                    <a:lnTo>
                      <a:pt x="0" y="0"/>
                    </a:lnTo>
                    <a:lnTo>
                      <a:pt x="0" y="180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" name="Line 8"/>
              <p:cNvSpPr/>
              <p:nvPr/>
            </p:nvSpPr>
            <p:spPr>
              <a:xfrm flipH="1">
                <a:off x="10715040" y="1929600"/>
                <a:ext cx="34920" cy="36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" name="CustomShape 9"/>
              <p:cNvSpPr/>
              <p:nvPr/>
            </p:nvSpPr>
            <p:spPr>
              <a:xfrm rot="16200000">
                <a:off x="10723680" y="1911240"/>
                <a:ext cx="20880" cy="34200"/>
              </a:xfrm>
              <a:prstGeom prst="rect">
                <a:avLst/>
              </a:pr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" name="CustomShape 10"/>
              <p:cNvSpPr/>
              <p:nvPr/>
            </p:nvSpPr>
            <p:spPr>
              <a:xfrm rot="16200000">
                <a:off x="10601280" y="1851840"/>
                <a:ext cx="105840" cy="151920"/>
              </a:xfrm>
              <a:custGeom>
                <a:avLst/>
                <a:gdLst/>
                <a:ahLst/>
                <a:rect l="l" t="t" r="r" b="b"/>
                <a:pathLst>
                  <a:path w="185" h="333">
                    <a:moveTo>
                      <a:pt x="90" y="333"/>
                    </a:moveTo>
                    <a:cubicBezTo>
                      <a:pt x="79" y="326"/>
                      <a:pt x="79" y="326"/>
                      <a:pt x="79" y="326"/>
                    </a:cubicBezTo>
                    <a:cubicBezTo>
                      <a:pt x="77" y="325"/>
                      <a:pt x="23" y="289"/>
                      <a:pt x="10" y="217"/>
                    </a:cubicBezTo>
                    <a:cubicBezTo>
                      <a:pt x="0" y="156"/>
                      <a:pt x="22" y="89"/>
                      <a:pt x="76" y="18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7" y="21"/>
                      <a:pt x="185" y="112"/>
                      <a:pt x="173" y="209"/>
                    </a:cubicBezTo>
                    <a:cubicBezTo>
                      <a:pt x="167" y="255"/>
                      <a:pt x="143" y="294"/>
                      <a:pt x="99" y="326"/>
                    </a:cubicBezTo>
                    <a:lnTo>
                      <a:pt x="90" y="333"/>
                    </a:lnTo>
                    <a:close/>
                    <a:moveTo>
                      <a:pt x="91" y="59"/>
                    </a:moveTo>
                    <a:cubicBezTo>
                      <a:pt x="53" y="114"/>
                      <a:pt x="38" y="165"/>
                      <a:pt x="46" y="210"/>
                    </a:cubicBezTo>
                    <a:cubicBezTo>
                      <a:pt x="52" y="250"/>
                      <a:pt x="76" y="276"/>
                      <a:pt x="89" y="288"/>
                    </a:cubicBezTo>
                    <a:cubicBezTo>
                      <a:pt x="117" y="265"/>
                      <a:pt x="133" y="237"/>
                      <a:pt x="137" y="205"/>
                    </a:cubicBezTo>
                    <a:cubicBezTo>
                      <a:pt x="144" y="147"/>
                      <a:pt x="111" y="88"/>
                      <a:pt x="91" y="59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" name="CustomShape 11"/>
              <p:cNvSpPr/>
              <p:nvPr/>
            </p:nvSpPr>
            <p:spPr>
              <a:xfrm rot="16200000">
                <a:off x="10779480" y="1892520"/>
                <a:ext cx="30600" cy="26280"/>
              </a:xfrm>
              <a:custGeom>
                <a:avLst/>
                <a:gdLst/>
                <a:ahLst/>
                <a:rect l="l" t="t" r="r" b="b"/>
                <a:pathLst>
                  <a:path w="126" h="138">
                    <a:moveTo>
                      <a:pt x="0" y="138"/>
                    </a:moveTo>
                    <a:lnTo>
                      <a:pt x="126" y="0"/>
                    </a:lnTo>
                    <a:lnTo>
                      <a:pt x="0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" name="Line 12"/>
              <p:cNvSpPr/>
              <p:nvPr/>
            </p:nvSpPr>
            <p:spPr>
              <a:xfrm flipH="1" flipV="1">
                <a:off x="10781280" y="1890360"/>
                <a:ext cx="26640" cy="3060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4" name="CustomShape 13"/>
              <p:cNvSpPr/>
              <p:nvPr/>
            </p:nvSpPr>
            <p:spPr>
              <a:xfrm rot="16200000">
                <a:off x="10771920" y="189216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8" h="194">
                    <a:moveTo>
                      <a:pt x="62" y="194"/>
                    </a:moveTo>
                    <a:lnTo>
                      <a:pt x="0" y="137"/>
                    </a:lnTo>
                    <a:lnTo>
                      <a:pt x="124" y="0"/>
                    </a:lnTo>
                    <a:lnTo>
                      <a:pt x="188" y="56"/>
                    </a:lnTo>
                    <a:lnTo>
                      <a:pt x="62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" name="CustomShape 14"/>
              <p:cNvSpPr/>
              <p:nvPr/>
            </p:nvSpPr>
            <p:spPr>
              <a:xfrm rot="16200000">
                <a:off x="10663200" y="1787760"/>
                <a:ext cx="140400" cy="113400"/>
              </a:xfrm>
              <a:custGeom>
                <a:avLst/>
                <a:gdLst/>
                <a:ahLst/>
                <a:rect l="l" t="t" r="r" b="b"/>
                <a:pathLst>
                  <a:path w="244" h="249">
                    <a:moveTo>
                      <a:pt x="58" y="249"/>
                    </a:moveTo>
                    <a:cubicBezTo>
                      <a:pt x="49" y="249"/>
                      <a:pt x="40" y="248"/>
                      <a:pt x="32" y="247"/>
                    </a:cubicBezTo>
                    <a:cubicBezTo>
                      <a:pt x="19" y="245"/>
                      <a:pt x="19" y="245"/>
                      <a:pt x="19" y="245"/>
                    </a:cubicBezTo>
                    <a:cubicBezTo>
                      <a:pt x="16" y="234"/>
                      <a:pt x="16" y="234"/>
                      <a:pt x="16" y="234"/>
                    </a:cubicBezTo>
                    <a:cubicBezTo>
                      <a:pt x="16" y="231"/>
                      <a:pt x="0" y="168"/>
                      <a:pt x="39" y="107"/>
                    </a:cubicBezTo>
                    <a:cubicBezTo>
                      <a:pt x="72" y="55"/>
                      <a:pt x="134" y="20"/>
                      <a:pt x="222" y="4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22"/>
                      <a:pt x="244" y="22"/>
                      <a:pt x="244" y="22"/>
                    </a:cubicBezTo>
                    <a:cubicBezTo>
                      <a:pt x="243" y="25"/>
                      <a:pt x="241" y="78"/>
                      <a:pt x="218" y="133"/>
                    </a:cubicBezTo>
                    <a:cubicBezTo>
                      <a:pt x="187" y="209"/>
                      <a:pt x="131" y="249"/>
                      <a:pt x="58" y="249"/>
                    </a:cubicBezTo>
                    <a:close/>
                    <a:moveTo>
                      <a:pt x="49" y="212"/>
                    </a:moveTo>
                    <a:cubicBezTo>
                      <a:pt x="52" y="212"/>
                      <a:pt x="55" y="213"/>
                      <a:pt x="58" y="213"/>
                    </a:cubicBezTo>
                    <a:cubicBezTo>
                      <a:pt x="116" y="213"/>
                      <a:pt x="159" y="181"/>
                      <a:pt x="185" y="119"/>
                    </a:cubicBezTo>
                    <a:cubicBezTo>
                      <a:pt x="197" y="91"/>
                      <a:pt x="203" y="63"/>
                      <a:pt x="205" y="44"/>
                    </a:cubicBezTo>
                    <a:cubicBezTo>
                      <a:pt x="140" y="60"/>
                      <a:pt x="94" y="87"/>
                      <a:pt x="70" y="126"/>
                    </a:cubicBezTo>
                    <a:cubicBezTo>
                      <a:pt x="48" y="159"/>
                      <a:pt x="47" y="194"/>
                      <a:pt x="49" y="212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" name="CustomShape 15"/>
              <p:cNvSpPr/>
              <p:nvPr/>
            </p:nvSpPr>
            <p:spPr>
              <a:xfrm rot="16200000">
                <a:off x="10891800" y="1892520"/>
                <a:ext cx="30600" cy="26280"/>
              </a:xfrm>
              <a:custGeom>
                <a:avLst/>
                <a:gdLst/>
                <a:ahLst/>
                <a:rect l="l" t="t" r="r" b="b"/>
                <a:pathLst>
                  <a:path w="126" h="138">
                    <a:moveTo>
                      <a:pt x="0" y="138"/>
                    </a:moveTo>
                    <a:lnTo>
                      <a:pt x="126" y="0"/>
                    </a:lnTo>
                    <a:lnTo>
                      <a:pt x="0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" name="Line 16"/>
              <p:cNvSpPr/>
              <p:nvPr/>
            </p:nvSpPr>
            <p:spPr>
              <a:xfrm flipH="1" flipV="1">
                <a:off x="10893600" y="1890360"/>
                <a:ext cx="26640" cy="3060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8" name="CustomShape 17"/>
              <p:cNvSpPr/>
              <p:nvPr/>
            </p:nvSpPr>
            <p:spPr>
              <a:xfrm rot="16200000">
                <a:off x="10884240" y="189216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8" h="194">
                    <a:moveTo>
                      <a:pt x="62" y="194"/>
                    </a:moveTo>
                    <a:lnTo>
                      <a:pt x="0" y="137"/>
                    </a:lnTo>
                    <a:lnTo>
                      <a:pt x="124" y="0"/>
                    </a:lnTo>
                    <a:lnTo>
                      <a:pt x="188" y="59"/>
                    </a:lnTo>
                    <a:lnTo>
                      <a:pt x="62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9" name="CustomShape 18"/>
              <p:cNvSpPr/>
              <p:nvPr/>
            </p:nvSpPr>
            <p:spPr>
              <a:xfrm rot="16200000">
                <a:off x="10775880" y="1787760"/>
                <a:ext cx="140400" cy="113760"/>
              </a:xfrm>
              <a:custGeom>
                <a:avLst/>
                <a:gdLst/>
                <a:ahLst/>
                <a:rect l="l" t="t" r="r" b="b"/>
                <a:pathLst>
                  <a:path w="244" h="249">
                    <a:moveTo>
                      <a:pt x="58" y="249"/>
                    </a:moveTo>
                    <a:cubicBezTo>
                      <a:pt x="49" y="249"/>
                      <a:pt x="40" y="248"/>
                      <a:pt x="32" y="247"/>
                    </a:cubicBezTo>
                    <a:cubicBezTo>
                      <a:pt x="19" y="246"/>
                      <a:pt x="19" y="246"/>
                      <a:pt x="19" y="246"/>
                    </a:cubicBezTo>
                    <a:cubicBezTo>
                      <a:pt x="16" y="234"/>
                      <a:pt x="16" y="234"/>
                      <a:pt x="16" y="234"/>
                    </a:cubicBezTo>
                    <a:cubicBezTo>
                      <a:pt x="16" y="231"/>
                      <a:pt x="0" y="169"/>
                      <a:pt x="39" y="107"/>
                    </a:cubicBezTo>
                    <a:cubicBezTo>
                      <a:pt x="72" y="55"/>
                      <a:pt x="134" y="20"/>
                      <a:pt x="222" y="4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23"/>
                      <a:pt x="244" y="23"/>
                      <a:pt x="244" y="23"/>
                    </a:cubicBezTo>
                    <a:cubicBezTo>
                      <a:pt x="243" y="25"/>
                      <a:pt x="241" y="79"/>
                      <a:pt x="218" y="134"/>
                    </a:cubicBezTo>
                    <a:cubicBezTo>
                      <a:pt x="187" y="209"/>
                      <a:pt x="131" y="249"/>
                      <a:pt x="58" y="249"/>
                    </a:cubicBezTo>
                    <a:close/>
                    <a:moveTo>
                      <a:pt x="49" y="213"/>
                    </a:moveTo>
                    <a:cubicBezTo>
                      <a:pt x="52" y="213"/>
                      <a:pt x="55" y="213"/>
                      <a:pt x="58" y="213"/>
                    </a:cubicBezTo>
                    <a:cubicBezTo>
                      <a:pt x="170" y="213"/>
                      <a:pt x="198" y="96"/>
                      <a:pt x="205" y="45"/>
                    </a:cubicBezTo>
                    <a:cubicBezTo>
                      <a:pt x="140" y="60"/>
                      <a:pt x="94" y="87"/>
                      <a:pt x="70" y="126"/>
                    </a:cubicBezTo>
                    <a:cubicBezTo>
                      <a:pt x="48" y="160"/>
                      <a:pt x="47" y="195"/>
                      <a:pt x="49" y="213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0" name="CustomShape 19"/>
              <p:cNvSpPr/>
              <p:nvPr/>
            </p:nvSpPr>
            <p:spPr>
              <a:xfrm rot="16200000">
                <a:off x="10779840" y="1934640"/>
                <a:ext cx="29520" cy="26280"/>
              </a:xfrm>
              <a:custGeom>
                <a:avLst/>
                <a:gdLst/>
                <a:ahLst/>
                <a:rect l="l" t="t" r="r" b="b"/>
                <a:pathLst>
                  <a:path w="125" h="138">
                    <a:moveTo>
                      <a:pt x="125" y="138"/>
                    </a:moveTo>
                    <a:lnTo>
                      <a:pt x="0" y="0"/>
                    </a:lnTo>
                    <a:lnTo>
                      <a:pt x="125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1" name="Line 20"/>
              <p:cNvSpPr/>
              <p:nvPr/>
            </p:nvSpPr>
            <p:spPr>
              <a:xfrm flipH="1">
                <a:off x="10781280" y="1932480"/>
                <a:ext cx="26640" cy="3024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2" name="CustomShape 21"/>
              <p:cNvSpPr/>
              <p:nvPr/>
            </p:nvSpPr>
            <p:spPr>
              <a:xfrm rot="16200000">
                <a:off x="10771920" y="192960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7" h="194">
                    <a:moveTo>
                      <a:pt x="126" y="194"/>
                    </a:moveTo>
                    <a:lnTo>
                      <a:pt x="0" y="56"/>
                    </a:lnTo>
                    <a:lnTo>
                      <a:pt x="64" y="0"/>
                    </a:lnTo>
                    <a:lnTo>
                      <a:pt x="187" y="137"/>
                    </a:lnTo>
                    <a:lnTo>
                      <a:pt x="126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3" name="CustomShape 22"/>
              <p:cNvSpPr/>
              <p:nvPr/>
            </p:nvSpPr>
            <p:spPr>
              <a:xfrm rot="16200000">
                <a:off x="10663920" y="1956240"/>
                <a:ext cx="140400" cy="114840"/>
              </a:xfrm>
              <a:custGeom>
                <a:avLst/>
                <a:gdLst/>
                <a:ahLst/>
                <a:rect l="l" t="t" r="r" b="b"/>
                <a:pathLst>
                  <a:path w="244" h="252">
                    <a:moveTo>
                      <a:pt x="186" y="252"/>
                    </a:moveTo>
                    <a:cubicBezTo>
                      <a:pt x="186" y="252"/>
                      <a:pt x="186" y="252"/>
                      <a:pt x="186" y="252"/>
                    </a:cubicBezTo>
                    <a:cubicBezTo>
                      <a:pt x="113" y="252"/>
                      <a:pt x="57" y="210"/>
                      <a:pt x="26" y="135"/>
                    </a:cubicBezTo>
                    <a:cubicBezTo>
                      <a:pt x="3" y="80"/>
                      <a:pt x="1" y="25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10" y="20"/>
                      <a:pt x="172" y="55"/>
                      <a:pt x="205" y="107"/>
                    </a:cubicBezTo>
                    <a:cubicBezTo>
                      <a:pt x="244" y="169"/>
                      <a:pt x="228" y="231"/>
                      <a:pt x="228" y="234"/>
                    </a:cubicBezTo>
                    <a:cubicBezTo>
                      <a:pt x="225" y="246"/>
                      <a:pt x="225" y="246"/>
                      <a:pt x="225" y="246"/>
                    </a:cubicBezTo>
                    <a:cubicBezTo>
                      <a:pt x="212" y="249"/>
                      <a:pt x="212" y="249"/>
                      <a:pt x="212" y="249"/>
                    </a:cubicBezTo>
                    <a:cubicBezTo>
                      <a:pt x="204" y="250"/>
                      <a:pt x="195" y="252"/>
                      <a:pt x="186" y="252"/>
                    </a:cubicBezTo>
                    <a:close/>
                    <a:moveTo>
                      <a:pt x="39" y="46"/>
                    </a:moveTo>
                    <a:cubicBezTo>
                      <a:pt x="46" y="97"/>
                      <a:pt x="74" y="216"/>
                      <a:pt x="186" y="216"/>
                    </a:cubicBezTo>
                    <a:cubicBezTo>
                      <a:pt x="186" y="216"/>
                      <a:pt x="186" y="216"/>
                      <a:pt x="186" y="216"/>
                    </a:cubicBezTo>
                    <a:cubicBezTo>
                      <a:pt x="189" y="216"/>
                      <a:pt x="192" y="214"/>
                      <a:pt x="195" y="214"/>
                    </a:cubicBezTo>
                    <a:cubicBezTo>
                      <a:pt x="197" y="196"/>
                      <a:pt x="196" y="161"/>
                      <a:pt x="174" y="127"/>
                    </a:cubicBezTo>
                    <a:cubicBezTo>
                      <a:pt x="150" y="89"/>
                      <a:pt x="104" y="61"/>
                      <a:pt x="39" y="46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4" name="CustomShape 23"/>
              <p:cNvSpPr/>
              <p:nvPr/>
            </p:nvSpPr>
            <p:spPr>
              <a:xfrm rot="16200000">
                <a:off x="10892160" y="1934640"/>
                <a:ext cx="29520" cy="26280"/>
              </a:xfrm>
              <a:custGeom>
                <a:avLst/>
                <a:gdLst/>
                <a:ahLst/>
                <a:rect l="l" t="t" r="r" b="b"/>
                <a:pathLst>
                  <a:path w="125" h="138">
                    <a:moveTo>
                      <a:pt x="125" y="138"/>
                    </a:moveTo>
                    <a:lnTo>
                      <a:pt x="0" y="0"/>
                    </a:lnTo>
                    <a:lnTo>
                      <a:pt x="125" y="138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5" name="Line 24"/>
              <p:cNvSpPr/>
              <p:nvPr/>
            </p:nvSpPr>
            <p:spPr>
              <a:xfrm flipH="1">
                <a:off x="10893600" y="1932480"/>
                <a:ext cx="26640" cy="30240"/>
              </a:xfrm>
              <a:prstGeom prst="line">
                <a:avLst/>
              </a:prstGeom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6" name="CustomShape 25"/>
              <p:cNvSpPr/>
              <p:nvPr/>
            </p:nvSpPr>
            <p:spPr>
              <a:xfrm rot="16200000">
                <a:off x="10884240" y="1929600"/>
                <a:ext cx="45360" cy="36720"/>
              </a:xfrm>
              <a:custGeom>
                <a:avLst/>
                <a:gdLst/>
                <a:ahLst/>
                <a:rect l="l" t="t" r="r" b="b"/>
                <a:pathLst>
                  <a:path w="187" h="194">
                    <a:moveTo>
                      <a:pt x="126" y="194"/>
                    </a:moveTo>
                    <a:lnTo>
                      <a:pt x="0" y="59"/>
                    </a:lnTo>
                    <a:lnTo>
                      <a:pt x="64" y="0"/>
                    </a:lnTo>
                    <a:lnTo>
                      <a:pt x="187" y="137"/>
                    </a:lnTo>
                    <a:lnTo>
                      <a:pt x="126" y="194"/>
                    </a:ln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7" name="CustomShape 26"/>
              <p:cNvSpPr/>
              <p:nvPr/>
            </p:nvSpPr>
            <p:spPr>
              <a:xfrm rot="16200000">
                <a:off x="10777320" y="1955880"/>
                <a:ext cx="140400" cy="115560"/>
              </a:xfrm>
              <a:custGeom>
                <a:avLst/>
                <a:gdLst/>
                <a:ahLst/>
                <a:rect l="l" t="t" r="r" b="b"/>
                <a:pathLst>
                  <a:path w="244" h="253">
                    <a:moveTo>
                      <a:pt x="186" y="253"/>
                    </a:moveTo>
                    <a:cubicBezTo>
                      <a:pt x="186" y="253"/>
                      <a:pt x="186" y="253"/>
                      <a:pt x="186" y="253"/>
                    </a:cubicBezTo>
                    <a:cubicBezTo>
                      <a:pt x="113" y="253"/>
                      <a:pt x="57" y="211"/>
                      <a:pt x="26" y="135"/>
                    </a:cubicBezTo>
                    <a:cubicBezTo>
                      <a:pt x="3" y="80"/>
                      <a:pt x="1" y="25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10" y="20"/>
                      <a:pt x="172" y="54"/>
                      <a:pt x="205" y="106"/>
                    </a:cubicBezTo>
                    <a:cubicBezTo>
                      <a:pt x="244" y="168"/>
                      <a:pt x="228" y="231"/>
                      <a:pt x="228" y="233"/>
                    </a:cubicBezTo>
                    <a:cubicBezTo>
                      <a:pt x="225" y="245"/>
                      <a:pt x="225" y="245"/>
                      <a:pt x="225" y="245"/>
                    </a:cubicBezTo>
                    <a:cubicBezTo>
                      <a:pt x="212" y="249"/>
                      <a:pt x="212" y="249"/>
                      <a:pt x="212" y="249"/>
                    </a:cubicBezTo>
                    <a:cubicBezTo>
                      <a:pt x="204" y="250"/>
                      <a:pt x="195" y="253"/>
                      <a:pt x="186" y="253"/>
                    </a:cubicBezTo>
                    <a:close/>
                    <a:moveTo>
                      <a:pt x="39" y="46"/>
                    </a:moveTo>
                    <a:cubicBezTo>
                      <a:pt x="46" y="97"/>
                      <a:pt x="74" y="217"/>
                      <a:pt x="186" y="217"/>
                    </a:cubicBezTo>
                    <a:cubicBezTo>
                      <a:pt x="186" y="217"/>
                      <a:pt x="186" y="217"/>
                      <a:pt x="186" y="217"/>
                    </a:cubicBezTo>
                    <a:cubicBezTo>
                      <a:pt x="189" y="217"/>
                      <a:pt x="192" y="214"/>
                      <a:pt x="195" y="214"/>
                    </a:cubicBezTo>
                    <a:cubicBezTo>
                      <a:pt x="197" y="196"/>
                      <a:pt x="196" y="161"/>
                      <a:pt x="174" y="128"/>
                    </a:cubicBezTo>
                    <a:cubicBezTo>
                      <a:pt x="150" y="89"/>
                      <a:pt x="104" y="62"/>
                      <a:pt x="39" y="46"/>
                    </a:cubicBezTo>
                    <a:close/>
                  </a:path>
                </a:pathLst>
              </a:custGeom>
              <a:solidFill>
                <a:srgbClr val="009d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38" name="CustomShape 27"/>
            <p:cNvSpPr/>
            <p:nvPr/>
          </p:nvSpPr>
          <p:spPr>
            <a:xfrm rot="16200000">
              <a:off x="10281960" y="1055160"/>
              <a:ext cx="983160" cy="45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ru-RU" sz="1200" spc="-1" strike="noStrike">
                  <a:solidFill>
                    <a:srgbClr val="0f6fc6"/>
                  </a:solidFill>
                  <a:latin typeface="Domine"/>
                </a:rPr>
                <a:t>One Earth</a:t>
              </a:r>
              <a:endParaRPr b="0" lang="ru-RU" sz="1200" spc="-1" strike="noStrike">
                <a:latin typeface="Arial"/>
              </a:endParaRPr>
            </a:p>
          </p:txBody>
        </p:sp>
      </p:grpSp>
      <p:sp>
        <p:nvSpPr>
          <p:cNvPr id="139" name="Line 28"/>
          <p:cNvSpPr/>
          <p:nvPr/>
        </p:nvSpPr>
        <p:spPr>
          <a:xfrm flipH="1">
            <a:off x="10769400" y="2301120"/>
            <a:ext cx="29520" cy="4188240"/>
          </a:xfrm>
          <a:prstGeom prst="line">
            <a:avLst/>
          </a:prstGeom>
          <a:ln w="6480">
            <a:solidFill>
              <a:srgbClr val="009dd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PlaceHolder 29"/>
          <p:cNvSpPr>
            <a:spLocks noGrp="1"/>
          </p:cNvSpPr>
          <p:nvPr>
            <p:ph type="title"/>
          </p:nvPr>
        </p:nvSpPr>
        <p:spPr>
          <a:xfrm>
            <a:off x="2026080" y="1931400"/>
            <a:ext cx="7837560" cy="257652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f6fc6"/>
                </a:solidFill>
                <a:latin typeface="Domine"/>
              </a:rPr>
              <a:t>Click to edit Master title style</a:t>
            </a:r>
            <a:endParaRPr b="0" lang="en-US" sz="30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41" name="PlaceHolder 30"/>
          <p:cNvSpPr>
            <a:spLocks noGrp="1"/>
          </p:cNvSpPr>
          <p:nvPr>
            <p:ph type="dt"/>
          </p:nvPr>
        </p:nvSpPr>
        <p:spPr>
          <a:xfrm>
            <a:off x="8086320" y="7580520"/>
            <a:ext cx="2351160" cy="393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CE4DD7B7-504D-46A8-A66E-7B4F7A15E166}" type="datetime1">
              <a:rPr b="0" lang="ru-RU" sz="1800" spc="-1" strike="noStrike">
                <a:solidFill>
                  <a:srgbClr val="000000"/>
                </a:solidFill>
                <a:latin typeface="Gadugi"/>
              </a:rPr>
              <a:t>10.12.2019</a:t>
            </a:fld>
            <a:endParaRPr b="0" lang="ru-RU" sz="1800" spc="-1" strike="noStrike">
              <a:latin typeface="Times New Roman"/>
            </a:endParaRPr>
          </a:p>
        </p:txBody>
      </p:sp>
      <p:sp>
        <p:nvSpPr>
          <p:cNvPr id="142" name="PlaceHolder 31"/>
          <p:cNvSpPr>
            <a:spLocks noGrp="1"/>
          </p:cNvSpPr>
          <p:nvPr>
            <p:ph type="ftr"/>
          </p:nvPr>
        </p:nvSpPr>
        <p:spPr>
          <a:xfrm>
            <a:off x="10085760" y="1168200"/>
            <a:ext cx="783000" cy="393840"/>
          </a:xfrm>
          <a:prstGeom prst="rect">
            <a:avLst/>
          </a:prstGeom>
        </p:spPr>
        <p:txBody>
          <a:bodyPr/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43" name="PlaceHolder 32"/>
          <p:cNvSpPr>
            <a:spLocks noGrp="1"/>
          </p:cNvSpPr>
          <p:nvPr>
            <p:ph type="sldNum"/>
          </p:nvPr>
        </p:nvSpPr>
        <p:spPr>
          <a:xfrm>
            <a:off x="1222200" y="7547400"/>
            <a:ext cx="1677960" cy="3938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6471348-3B54-4649-8EDE-3F6D5B74DB0F}" type="slidenum">
              <a:rPr b="0" lang="ru-RU" sz="1100" spc="-1" strike="noStrike">
                <a:solidFill>
                  <a:srgbClr val="009dd9"/>
                </a:solidFill>
                <a:latin typeface="Domine"/>
              </a:rPr>
              <a:t>&lt;номер&gt;</a:t>
            </a:fld>
            <a:endParaRPr b="0" lang="ru-RU" sz="1100" spc="-1" strike="noStrike">
              <a:latin typeface="Times New Roman"/>
            </a:endParaRPr>
          </a:p>
        </p:txBody>
      </p:sp>
      <p:sp>
        <p:nvSpPr>
          <p:cNvPr id="144" name="PlaceHolder 33"/>
          <p:cNvSpPr>
            <a:spLocks noGrp="1"/>
          </p:cNvSpPr>
          <p:nvPr>
            <p:ph type="body"/>
          </p:nvPr>
        </p:nvSpPr>
        <p:spPr>
          <a:xfrm>
            <a:off x="1242360" y="2451600"/>
            <a:ext cx="9405000" cy="429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52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20" spc="-1" strike="noStrike">
                <a:solidFill>
                  <a:srgbClr val="2191c9"/>
                </a:solidFill>
                <a:latin typeface="Gadugi"/>
              </a:rPr>
              <a:t>Для правки структуры щёлкните мышью</a:t>
            </a:r>
            <a:endParaRPr b="0" lang="en-US" sz="3020" spc="-1" strike="noStrike">
              <a:solidFill>
                <a:srgbClr val="2191c9"/>
              </a:solidFill>
              <a:latin typeface="Gadugi"/>
            </a:endParaRPr>
          </a:p>
          <a:p>
            <a:pPr lvl="1" marL="864000" indent="-324000">
              <a:spcBef>
                <a:spcPts val="122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Второй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2" marL="1296000" indent="-288000">
              <a:spcBef>
                <a:spcPts val="9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940" spc="-1" strike="noStrike">
                <a:solidFill>
                  <a:srgbClr val="2191c9"/>
                </a:solidFill>
                <a:latin typeface="Gadugi"/>
              </a:rPr>
              <a:t>Третий уровень структуры</a:t>
            </a:r>
            <a:endParaRPr b="0" lang="en-US" sz="1940" spc="-1" strike="noStrike">
              <a:solidFill>
                <a:srgbClr val="2191c9"/>
              </a:solidFill>
              <a:latin typeface="Gadugi"/>
            </a:endParaRPr>
          </a:p>
          <a:p>
            <a:pPr lvl="3" marL="1728000" indent="-216000">
              <a:spcBef>
                <a:spcPts val="60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940" spc="-1" strike="noStrike">
                <a:solidFill>
                  <a:srgbClr val="2191c9"/>
                </a:solidFill>
                <a:latin typeface="Gadugi"/>
              </a:rPr>
              <a:t>Четвёртый уровень структуры</a:t>
            </a:r>
            <a:endParaRPr b="0" lang="en-US" sz="1940" spc="-1" strike="noStrike">
              <a:solidFill>
                <a:srgbClr val="2191c9"/>
              </a:solidFill>
              <a:latin typeface="Gadugi"/>
            </a:endParaRPr>
          </a:p>
          <a:p>
            <a:pPr lvl="4" marL="2160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Пятый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5" marL="2592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Шестой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  <a:p>
            <a:pPr lvl="6" marL="3024000" indent="-216000">
              <a:spcBef>
                <a:spcPts val="30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60" spc="-1" strike="noStrike">
                <a:solidFill>
                  <a:srgbClr val="2191c9"/>
                </a:solidFill>
                <a:latin typeface="Gadugi"/>
              </a:rPr>
              <a:t>Седьмой уровень структуры</a:t>
            </a:r>
            <a:endParaRPr b="0" lang="en-US" sz="2160" spc="-1" strike="noStrike">
              <a:solidFill>
                <a:srgbClr val="2191c9"/>
              </a:solidFill>
              <a:latin typeface="Gadug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2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1398600" y="4114080"/>
            <a:ext cx="7282440" cy="1141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5000"/>
              </a:lnSpc>
            </a:pPr>
            <a:r>
              <a:rPr b="1" lang="ru-RU" sz="2000" spc="-1" strike="noStrike">
                <a:solidFill>
                  <a:srgbClr val="5499ea"/>
                </a:solidFill>
                <a:latin typeface="Calibri"/>
              </a:rPr>
              <a:t>ИНТЕЛЛЕКТУАЛИЗИРОВАННАЯ СИСТЕМА </a:t>
            </a:r>
            <a:br/>
            <a:r>
              <a:rPr b="1" lang="ru-RU" sz="2000" spc="-1" strike="noStrike">
                <a:solidFill>
                  <a:srgbClr val="5499ea"/>
                </a:solidFill>
                <a:latin typeface="Calibri"/>
              </a:rPr>
              <a:t>ПОДДЕРЖКИ ПРИНЯТИЯ РЕШЕНИЙ </a:t>
            </a:r>
            <a:br/>
            <a:r>
              <a:rPr b="1" lang="ru-RU" sz="2000" spc="-1" strike="noStrike">
                <a:solidFill>
                  <a:srgbClr val="5499ea"/>
                </a:solidFill>
                <a:latin typeface="Calibri"/>
              </a:rPr>
              <a:t>ОБЕСПЕЧЕНИЯ БЕЗОПАСНОСТИ</a:t>
            </a:r>
            <a:endParaRPr b="0" lang="en-US" sz="20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82" name="TextShape 2"/>
          <p:cNvSpPr txBox="1"/>
          <p:nvPr/>
        </p:nvSpPr>
        <p:spPr>
          <a:xfrm>
            <a:off x="1337040" y="3393360"/>
            <a:ext cx="7405560" cy="773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50000"/>
              </a:lnSpc>
            </a:pPr>
            <a:r>
              <a:rPr b="1" lang="ru-RU" sz="4800" spc="-1" strike="noStrike">
                <a:solidFill>
                  <a:srgbClr val="1b75bc"/>
                </a:solidFill>
                <a:latin typeface="Calibri"/>
              </a:rPr>
              <a:t>NannyNet</a:t>
            </a:r>
            <a:endParaRPr b="0" lang="en-US" sz="48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83" name="TextShape 3"/>
          <p:cNvSpPr txBox="1"/>
          <p:nvPr/>
        </p:nvSpPr>
        <p:spPr>
          <a:xfrm>
            <a:off x="617040" y="5256000"/>
            <a:ext cx="7405560" cy="1566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50000"/>
              </a:lnSpc>
            </a:pPr>
            <a:r>
              <a:rPr b="1" lang="ru-RU" sz="2400" spc="-1" strike="noStrike">
                <a:solidFill>
                  <a:srgbClr val="217be4"/>
                </a:solidFill>
                <a:latin typeface="Calibri"/>
              </a:rPr>
              <a:t>Кускова Алиса</a:t>
            </a:r>
            <a:br/>
            <a:r>
              <a:rPr b="1" lang="ru-RU" sz="2000" spc="-1" strike="noStrike">
                <a:solidFill>
                  <a:srgbClr val="5499ea"/>
                </a:solidFill>
                <a:latin typeface="Calibri"/>
              </a:rPr>
              <a:t>Москва, 11 “Л” класс, СОШ № 2026</a:t>
            </a:r>
            <a:br/>
            <a:r>
              <a:rPr b="1" lang="ru-RU" sz="2000" spc="-1" strike="noStrike">
                <a:solidFill>
                  <a:srgbClr val="5499ea"/>
                </a:solidFill>
                <a:latin typeface="Calibri"/>
              </a:rPr>
              <a:t>2019</a:t>
            </a:r>
            <a:endParaRPr b="0" lang="en-US" sz="20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84" name="TextShape 4"/>
          <p:cNvSpPr txBox="1"/>
          <p:nvPr/>
        </p:nvSpPr>
        <p:spPr>
          <a:xfrm>
            <a:off x="1337040" y="3393720"/>
            <a:ext cx="7405560" cy="773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50000"/>
              </a:lnSpc>
            </a:pPr>
            <a:r>
              <a:rPr b="1" lang="ru-RU" sz="4800" spc="-1" strike="noStrike">
                <a:solidFill>
                  <a:srgbClr val="217be4"/>
                </a:solidFill>
                <a:latin typeface="Calibri"/>
              </a:rPr>
              <a:t>NannyNet</a:t>
            </a:r>
            <a:endParaRPr b="0" lang="en-US" sz="48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185" name="TextShape 5"/>
          <p:cNvSpPr txBox="1"/>
          <p:nvPr/>
        </p:nvSpPr>
        <p:spPr>
          <a:xfrm>
            <a:off x="1008000" y="6568920"/>
            <a:ext cx="8393040" cy="291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r"/>
            <a:r>
              <a:rPr b="0" lang="ru-RU" sz="970" spc="-1" strike="noStrike">
                <a:solidFill>
                  <a:srgbClr val="7da7d8"/>
                </a:solidFill>
                <a:latin typeface="Arial"/>
              </a:rPr>
              <a:t>Icon made by Eucalyp and srip from www.flaticon.com</a:t>
            </a:r>
            <a:endParaRPr b="0" lang="ru-RU" sz="970" spc="-1" strike="noStrike">
              <a:latin typeface="Arial"/>
            </a:endParaRPr>
          </a:p>
        </p:txBody>
      </p:sp>
      <p:pic>
        <p:nvPicPr>
          <p:cNvPr id="186" name="" descr=""/>
          <p:cNvPicPr/>
          <p:nvPr/>
        </p:nvPicPr>
        <p:blipFill>
          <a:blip r:embed="rId1">
            <a:lum bright="-6000"/>
          </a:blip>
          <a:stretch/>
        </p:blipFill>
        <p:spPr>
          <a:xfrm>
            <a:off x="8480520" y="682200"/>
            <a:ext cx="925560" cy="874440"/>
          </a:xfrm>
          <a:prstGeom prst="rect">
            <a:avLst/>
          </a:prstGeom>
          <a:ln>
            <a:noFill/>
          </a:ln>
        </p:spPr>
      </p:pic>
      <p:pic>
        <p:nvPicPr>
          <p:cNvPr id="187" name="" descr=""/>
          <p:cNvPicPr/>
          <p:nvPr/>
        </p:nvPicPr>
        <p:blipFill>
          <a:blip r:embed="rId2">
            <a:lum bright="30000"/>
          </a:blip>
          <a:stretch/>
        </p:blipFill>
        <p:spPr>
          <a:xfrm>
            <a:off x="7227000" y="1002600"/>
            <a:ext cx="1562040" cy="1340640"/>
          </a:xfrm>
          <a:prstGeom prst="rect">
            <a:avLst/>
          </a:prstGeom>
          <a:ln>
            <a:noFill/>
          </a:ln>
        </p:spPr>
      </p:pic>
      <p:sp>
        <p:nvSpPr>
          <p:cNvPr id="188" name="TextShape 6"/>
          <p:cNvSpPr txBox="1"/>
          <p:nvPr/>
        </p:nvSpPr>
        <p:spPr>
          <a:xfrm>
            <a:off x="4680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1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720000" y="2952000"/>
            <a:ext cx="6120000" cy="1169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Проблемы традиционных</a:t>
            </a:r>
            <a:br/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систем безопасности</a:t>
            </a:r>
            <a:endParaRPr b="0" lang="en-US" sz="3600" spc="-1" strike="noStrike">
              <a:solidFill>
                <a:srgbClr val="000000"/>
              </a:solidFill>
              <a:latin typeface="Gadugi"/>
            </a:endParaRPr>
          </a:p>
        </p:txBody>
      </p:sp>
      <p:grpSp>
        <p:nvGrpSpPr>
          <p:cNvPr id="190" name="Group 2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191" name="" descr=""/>
            <p:cNvPicPr/>
            <p:nvPr/>
          </p:nvPicPr>
          <p:blipFill>
            <a:blip r:embed="rId1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2" name="" descr=""/>
            <p:cNvPicPr/>
            <p:nvPr/>
          </p:nvPicPr>
          <p:blipFill>
            <a:blip r:embed="rId2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93" name="CustomShape 3"/>
          <p:cNvSpPr/>
          <p:nvPr/>
        </p:nvSpPr>
        <p:spPr>
          <a:xfrm>
            <a:off x="6840000" y="0"/>
            <a:ext cx="3233520" cy="7560000"/>
          </a:xfrm>
          <a:prstGeom prst="rect">
            <a:avLst/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CustomShape 4"/>
          <p:cNvSpPr/>
          <p:nvPr/>
        </p:nvSpPr>
        <p:spPr>
          <a:xfrm>
            <a:off x="7306200" y="3441600"/>
            <a:ext cx="1272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Человек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7299360" y="3780720"/>
            <a:ext cx="231264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Ограничения внимания</a:t>
            </a:r>
            <a:endParaRPr b="0" lang="ru-RU" sz="1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и обработки информации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196" name="Group 6"/>
          <p:cNvGrpSpPr/>
          <p:nvPr/>
        </p:nvGrpSpPr>
        <p:grpSpPr>
          <a:xfrm>
            <a:off x="8230320" y="2736000"/>
            <a:ext cx="599400" cy="558360"/>
            <a:chOff x="8230320" y="2736000"/>
            <a:chExt cx="599400" cy="558360"/>
          </a:xfrm>
        </p:grpSpPr>
        <p:sp>
          <p:nvSpPr>
            <p:cNvPr id="197" name="CustomShape 7"/>
            <p:cNvSpPr/>
            <p:nvPr/>
          </p:nvSpPr>
          <p:spPr>
            <a:xfrm flipH="1">
              <a:off x="8229960" y="2736000"/>
              <a:ext cx="599400" cy="558360"/>
            </a:xfrm>
            <a:custGeom>
              <a:avLst/>
              <a:gdLst/>
              <a:ahLst/>
              <a:rect l="l" t="t" r="r" b="b"/>
              <a:pathLst>
                <a:path w="540" h="457">
                  <a:moveTo>
                    <a:pt x="496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55"/>
                    <a:pt x="19" y="374"/>
                    <a:pt x="43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2" y="440"/>
                    <a:pt x="232" y="440"/>
                    <a:pt x="232" y="440"/>
                  </a:cubicBezTo>
                  <a:cubicBezTo>
                    <a:pt x="168" y="440"/>
                    <a:pt x="168" y="440"/>
                    <a:pt x="168" y="440"/>
                  </a:cubicBezTo>
                  <a:cubicBezTo>
                    <a:pt x="168" y="457"/>
                    <a:pt x="168" y="457"/>
                    <a:pt x="168" y="457"/>
                  </a:cubicBezTo>
                  <a:cubicBezTo>
                    <a:pt x="372" y="457"/>
                    <a:pt x="372" y="457"/>
                    <a:pt x="372" y="457"/>
                  </a:cubicBezTo>
                  <a:cubicBezTo>
                    <a:pt x="372" y="440"/>
                    <a:pt x="372" y="440"/>
                    <a:pt x="372" y="440"/>
                  </a:cubicBezTo>
                  <a:cubicBezTo>
                    <a:pt x="308" y="440"/>
                    <a:pt x="308" y="440"/>
                    <a:pt x="308" y="440"/>
                  </a:cubicBezTo>
                  <a:cubicBezTo>
                    <a:pt x="308" y="374"/>
                    <a:pt x="308" y="374"/>
                    <a:pt x="308" y="374"/>
                  </a:cubicBezTo>
                  <a:cubicBezTo>
                    <a:pt x="496" y="374"/>
                    <a:pt x="496" y="374"/>
                    <a:pt x="496" y="374"/>
                  </a:cubicBezTo>
                  <a:cubicBezTo>
                    <a:pt x="520" y="374"/>
                    <a:pt x="540" y="355"/>
                    <a:pt x="540" y="331"/>
                  </a:cubicBezTo>
                  <a:cubicBezTo>
                    <a:pt x="540" y="44"/>
                    <a:pt x="540" y="44"/>
                    <a:pt x="540" y="44"/>
                  </a:cubicBezTo>
                  <a:cubicBezTo>
                    <a:pt x="540" y="20"/>
                    <a:pt x="520" y="0"/>
                    <a:pt x="496" y="0"/>
                  </a:cubicBezTo>
                  <a:close/>
                  <a:moveTo>
                    <a:pt x="290" y="440"/>
                  </a:moveTo>
                  <a:cubicBezTo>
                    <a:pt x="249" y="440"/>
                    <a:pt x="249" y="440"/>
                    <a:pt x="249" y="440"/>
                  </a:cubicBezTo>
                  <a:cubicBezTo>
                    <a:pt x="249" y="374"/>
                    <a:pt x="249" y="374"/>
                    <a:pt x="249" y="374"/>
                  </a:cubicBezTo>
                  <a:cubicBezTo>
                    <a:pt x="290" y="374"/>
                    <a:pt x="290" y="374"/>
                    <a:pt x="290" y="374"/>
                  </a:cubicBezTo>
                  <a:lnTo>
                    <a:pt x="290" y="440"/>
                  </a:lnTo>
                  <a:close/>
                  <a:moveTo>
                    <a:pt x="522" y="331"/>
                  </a:moveTo>
                  <a:cubicBezTo>
                    <a:pt x="522" y="345"/>
                    <a:pt x="510" y="357"/>
                    <a:pt x="496" y="357"/>
                  </a:cubicBezTo>
                  <a:cubicBezTo>
                    <a:pt x="43" y="357"/>
                    <a:pt x="43" y="357"/>
                    <a:pt x="43" y="357"/>
                  </a:cubicBezTo>
                  <a:cubicBezTo>
                    <a:pt x="29" y="357"/>
                    <a:pt x="17" y="345"/>
                    <a:pt x="17" y="331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7" y="29"/>
                    <a:pt x="29" y="18"/>
                    <a:pt x="43" y="18"/>
                  </a:cubicBezTo>
                  <a:cubicBezTo>
                    <a:pt x="496" y="18"/>
                    <a:pt x="496" y="18"/>
                    <a:pt x="496" y="18"/>
                  </a:cubicBezTo>
                  <a:cubicBezTo>
                    <a:pt x="510" y="18"/>
                    <a:pt x="522" y="29"/>
                    <a:pt x="522" y="44"/>
                  </a:cubicBezTo>
                  <a:lnTo>
                    <a:pt x="522" y="331"/>
                  </a:ln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CustomShape 8"/>
            <p:cNvSpPr/>
            <p:nvPr/>
          </p:nvSpPr>
          <p:spPr>
            <a:xfrm flipH="1">
              <a:off x="8286480" y="2837520"/>
              <a:ext cx="486000" cy="297360"/>
            </a:xfrm>
            <a:custGeom>
              <a:avLst/>
              <a:gdLst/>
              <a:ahLst/>
              <a:rect l="l" t="t" r="r" b="b"/>
              <a:pathLst>
                <a:path w="438" h="244">
                  <a:moveTo>
                    <a:pt x="429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18"/>
                    <a:pt x="390" y="18"/>
                    <a:pt x="390" y="18"/>
                  </a:cubicBezTo>
                  <a:cubicBezTo>
                    <a:pt x="405" y="18"/>
                    <a:pt x="405" y="18"/>
                    <a:pt x="405" y="18"/>
                  </a:cubicBezTo>
                  <a:cubicBezTo>
                    <a:pt x="307" y="101"/>
                    <a:pt x="307" y="101"/>
                    <a:pt x="307" y="101"/>
                  </a:cubicBezTo>
                  <a:cubicBezTo>
                    <a:pt x="303" y="99"/>
                    <a:pt x="299" y="98"/>
                    <a:pt x="294" y="98"/>
                  </a:cubicBezTo>
                  <a:cubicBezTo>
                    <a:pt x="286" y="98"/>
                    <a:pt x="279" y="101"/>
                    <a:pt x="274" y="106"/>
                  </a:cubicBezTo>
                  <a:cubicBezTo>
                    <a:pt x="251" y="97"/>
                    <a:pt x="251" y="97"/>
                    <a:pt x="251" y="97"/>
                  </a:cubicBezTo>
                  <a:cubicBezTo>
                    <a:pt x="250" y="83"/>
                    <a:pt x="239" y="72"/>
                    <a:pt x="225" y="72"/>
                  </a:cubicBezTo>
                  <a:cubicBezTo>
                    <a:pt x="210" y="72"/>
                    <a:pt x="199" y="84"/>
                    <a:pt x="199" y="98"/>
                  </a:cubicBezTo>
                  <a:cubicBezTo>
                    <a:pt x="199" y="105"/>
                    <a:pt x="201" y="111"/>
                    <a:pt x="205" y="115"/>
                  </a:cubicBezTo>
                  <a:cubicBezTo>
                    <a:pt x="182" y="162"/>
                    <a:pt x="182" y="162"/>
                    <a:pt x="182" y="162"/>
                  </a:cubicBezTo>
                  <a:cubicBezTo>
                    <a:pt x="181" y="162"/>
                    <a:pt x="180" y="162"/>
                    <a:pt x="179" y="162"/>
                  </a:cubicBezTo>
                  <a:cubicBezTo>
                    <a:pt x="172" y="162"/>
                    <a:pt x="165" y="165"/>
                    <a:pt x="160" y="170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46"/>
                    <a:pt x="124" y="144"/>
                    <a:pt x="124" y="143"/>
                  </a:cubicBezTo>
                  <a:cubicBezTo>
                    <a:pt x="124" y="129"/>
                    <a:pt x="112" y="117"/>
                    <a:pt x="98" y="117"/>
                  </a:cubicBezTo>
                  <a:cubicBezTo>
                    <a:pt x="83" y="117"/>
                    <a:pt x="72" y="129"/>
                    <a:pt x="72" y="143"/>
                  </a:cubicBezTo>
                  <a:cubicBezTo>
                    <a:pt x="72" y="148"/>
                    <a:pt x="73" y="153"/>
                    <a:pt x="75" y="157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91" y="169"/>
                    <a:pt x="94" y="169"/>
                    <a:pt x="97" y="169"/>
                  </a:cubicBezTo>
                  <a:cubicBezTo>
                    <a:pt x="104" y="169"/>
                    <a:pt x="110" y="166"/>
                    <a:pt x="115" y="162"/>
                  </a:cubicBezTo>
                  <a:cubicBezTo>
                    <a:pt x="153" y="185"/>
                    <a:pt x="153" y="185"/>
                    <a:pt x="153" y="185"/>
                  </a:cubicBezTo>
                  <a:cubicBezTo>
                    <a:pt x="153" y="186"/>
                    <a:pt x="153" y="187"/>
                    <a:pt x="153" y="188"/>
                  </a:cubicBezTo>
                  <a:cubicBezTo>
                    <a:pt x="153" y="202"/>
                    <a:pt x="164" y="214"/>
                    <a:pt x="179" y="214"/>
                  </a:cubicBezTo>
                  <a:cubicBezTo>
                    <a:pt x="193" y="214"/>
                    <a:pt x="205" y="202"/>
                    <a:pt x="205" y="188"/>
                  </a:cubicBezTo>
                  <a:cubicBezTo>
                    <a:pt x="205" y="181"/>
                    <a:pt x="202" y="175"/>
                    <a:pt x="198" y="170"/>
                  </a:cubicBezTo>
                  <a:cubicBezTo>
                    <a:pt x="220" y="124"/>
                    <a:pt x="220" y="124"/>
                    <a:pt x="220" y="124"/>
                  </a:cubicBezTo>
                  <a:cubicBezTo>
                    <a:pt x="222" y="124"/>
                    <a:pt x="223" y="124"/>
                    <a:pt x="225" y="124"/>
                  </a:cubicBezTo>
                  <a:cubicBezTo>
                    <a:pt x="234" y="124"/>
                    <a:pt x="241" y="120"/>
                    <a:pt x="246" y="113"/>
                  </a:cubicBezTo>
                  <a:cubicBezTo>
                    <a:pt x="268" y="122"/>
                    <a:pt x="268" y="122"/>
                    <a:pt x="268" y="122"/>
                  </a:cubicBezTo>
                  <a:cubicBezTo>
                    <a:pt x="268" y="123"/>
                    <a:pt x="268" y="123"/>
                    <a:pt x="268" y="124"/>
                  </a:cubicBezTo>
                  <a:cubicBezTo>
                    <a:pt x="268" y="138"/>
                    <a:pt x="280" y="150"/>
                    <a:pt x="294" y="150"/>
                  </a:cubicBezTo>
                  <a:cubicBezTo>
                    <a:pt x="308" y="150"/>
                    <a:pt x="320" y="138"/>
                    <a:pt x="320" y="124"/>
                  </a:cubicBezTo>
                  <a:cubicBezTo>
                    <a:pt x="320" y="120"/>
                    <a:pt x="319" y="117"/>
                    <a:pt x="318" y="114"/>
                  </a:cubicBezTo>
                  <a:cubicBezTo>
                    <a:pt x="420" y="28"/>
                    <a:pt x="420" y="28"/>
                    <a:pt x="420" y="28"/>
                  </a:cubicBezTo>
                  <a:cubicBezTo>
                    <a:pt x="420" y="49"/>
                    <a:pt x="420" y="49"/>
                    <a:pt x="420" y="49"/>
                  </a:cubicBezTo>
                  <a:cubicBezTo>
                    <a:pt x="438" y="49"/>
                    <a:pt x="438" y="49"/>
                    <a:pt x="438" y="49"/>
                  </a:cubicBezTo>
                  <a:cubicBezTo>
                    <a:pt x="438" y="9"/>
                    <a:pt x="438" y="9"/>
                    <a:pt x="438" y="9"/>
                  </a:cubicBezTo>
                  <a:cubicBezTo>
                    <a:pt x="438" y="4"/>
                    <a:pt x="434" y="0"/>
                    <a:pt x="429" y="0"/>
                  </a:cubicBezTo>
                  <a:close/>
                  <a:moveTo>
                    <a:pt x="97" y="152"/>
                  </a:moveTo>
                  <a:cubicBezTo>
                    <a:pt x="92" y="152"/>
                    <a:pt x="88" y="148"/>
                    <a:pt x="88" y="143"/>
                  </a:cubicBezTo>
                  <a:cubicBezTo>
                    <a:pt x="88" y="138"/>
                    <a:pt x="92" y="134"/>
                    <a:pt x="97" y="134"/>
                  </a:cubicBezTo>
                  <a:cubicBezTo>
                    <a:pt x="102" y="134"/>
                    <a:pt x="106" y="138"/>
                    <a:pt x="106" y="143"/>
                  </a:cubicBezTo>
                  <a:cubicBezTo>
                    <a:pt x="106" y="148"/>
                    <a:pt x="102" y="152"/>
                    <a:pt x="97" y="152"/>
                  </a:cubicBezTo>
                  <a:close/>
                  <a:moveTo>
                    <a:pt x="179" y="196"/>
                  </a:moveTo>
                  <a:cubicBezTo>
                    <a:pt x="174" y="196"/>
                    <a:pt x="170" y="192"/>
                    <a:pt x="170" y="188"/>
                  </a:cubicBezTo>
                  <a:cubicBezTo>
                    <a:pt x="170" y="183"/>
                    <a:pt x="174" y="179"/>
                    <a:pt x="179" y="179"/>
                  </a:cubicBezTo>
                  <a:cubicBezTo>
                    <a:pt x="184" y="179"/>
                    <a:pt x="188" y="183"/>
                    <a:pt x="188" y="188"/>
                  </a:cubicBezTo>
                  <a:cubicBezTo>
                    <a:pt x="188" y="193"/>
                    <a:pt x="184" y="196"/>
                    <a:pt x="179" y="196"/>
                  </a:cubicBezTo>
                  <a:close/>
                  <a:moveTo>
                    <a:pt x="225" y="106"/>
                  </a:moveTo>
                  <a:cubicBezTo>
                    <a:pt x="220" y="106"/>
                    <a:pt x="216" y="102"/>
                    <a:pt x="216" y="98"/>
                  </a:cubicBezTo>
                  <a:cubicBezTo>
                    <a:pt x="216" y="93"/>
                    <a:pt x="220" y="89"/>
                    <a:pt x="225" y="89"/>
                  </a:cubicBezTo>
                  <a:cubicBezTo>
                    <a:pt x="230" y="89"/>
                    <a:pt x="234" y="93"/>
                    <a:pt x="234" y="98"/>
                  </a:cubicBezTo>
                  <a:cubicBezTo>
                    <a:pt x="234" y="102"/>
                    <a:pt x="230" y="106"/>
                    <a:pt x="225" y="106"/>
                  </a:cubicBezTo>
                  <a:close/>
                  <a:moveTo>
                    <a:pt x="294" y="132"/>
                  </a:moveTo>
                  <a:cubicBezTo>
                    <a:pt x="289" y="132"/>
                    <a:pt x="285" y="128"/>
                    <a:pt x="285" y="123"/>
                  </a:cubicBezTo>
                  <a:cubicBezTo>
                    <a:pt x="285" y="118"/>
                    <a:pt x="289" y="114"/>
                    <a:pt x="294" y="114"/>
                  </a:cubicBezTo>
                  <a:cubicBezTo>
                    <a:pt x="299" y="114"/>
                    <a:pt x="303" y="118"/>
                    <a:pt x="303" y="123"/>
                  </a:cubicBezTo>
                  <a:cubicBezTo>
                    <a:pt x="303" y="128"/>
                    <a:pt x="299" y="132"/>
                    <a:pt x="294" y="132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9" name="CustomShape 9"/>
          <p:cNvSpPr/>
          <p:nvPr/>
        </p:nvSpPr>
        <p:spPr>
          <a:xfrm>
            <a:off x="7306200" y="5720040"/>
            <a:ext cx="1273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Техника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7299360" y="6059520"/>
            <a:ext cx="2312640" cy="63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Примитивность технических решений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201" name="Group 11"/>
          <p:cNvGrpSpPr/>
          <p:nvPr/>
        </p:nvGrpSpPr>
        <p:grpSpPr>
          <a:xfrm>
            <a:off x="8230680" y="5025960"/>
            <a:ext cx="600120" cy="558000"/>
            <a:chOff x="8230680" y="5025960"/>
            <a:chExt cx="600120" cy="558000"/>
          </a:xfrm>
        </p:grpSpPr>
        <p:sp>
          <p:nvSpPr>
            <p:cNvPr id="202" name="CustomShape 12"/>
            <p:cNvSpPr/>
            <p:nvPr/>
          </p:nvSpPr>
          <p:spPr>
            <a:xfrm>
              <a:off x="8404200" y="5078520"/>
              <a:ext cx="252000" cy="34668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CustomShape 13"/>
            <p:cNvSpPr/>
            <p:nvPr/>
          </p:nvSpPr>
          <p:spPr>
            <a:xfrm>
              <a:off x="8230680" y="5025960"/>
              <a:ext cx="600120" cy="558000"/>
            </a:xfrm>
            <a:custGeom>
              <a:avLst/>
              <a:gdLst/>
              <a:ahLst/>
              <a:rect l="l" t="t" r="r" b="b"/>
              <a:pathLst>
                <a:path w="540" h="457">
                  <a:moveTo>
                    <a:pt x="496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0" y="354"/>
                    <a:pt x="19" y="374"/>
                    <a:pt x="43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2" y="439"/>
                    <a:pt x="232" y="439"/>
                    <a:pt x="232" y="439"/>
                  </a:cubicBezTo>
                  <a:cubicBezTo>
                    <a:pt x="168" y="439"/>
                    <a:pt x="168" y="439"/>
                    <a:pt x="168" y="439"/>
                  </a:cubicBezTo>
                  <a:cubicBezTo>
                    <a:pt x="168" y="457"/>
                    <a:pt x="168" y="457"/>
                    <a:pt x="168" y="457"/>
                  </a:cubicBezTo>
                  <a:cubicBezTo>
                    <a:pt x="372" y="457"/>
                    <a:pt x="372" y="457"/>
                    <a:pt x="372" y="457"/>
                  </a:cubicBezTo>
                  <a:cubicBezTo>
                    <a:pt x="372" y="439"/>
                    <a:pt x="372" y="439"/>
                    <a:pt x="372" y="439"/>
                  </a:cubicBezTo>
                  <a:cubicBezTo>
                    <a:pt x="308" y="439"/>
                    <a:pt x="308" y="439"/>
                    <a:pt x="308" y="439"/>
                  </a:cubicBezTo>
                  <a:cubicBezTo>
                    <a:pt x="308" y="374"/>
                    <a:pt x="308" y="374"/>
                    <a:pt x="308" y="374"/>
                  </a:cubicBezTo>
                  <a:cubicBezTo>
                    <a:pt x="496" y="374"/>
                    <a:pt x="496" y="374"/>
                    <a:pt x="496" y="374"/>
                  </a:cubicBezTo>
                  <a:cubicBezTo>
                    <a:pt x="520" y="374"/>
                    <a:pt x="540" y="354"/>
                    <a:pt x="540" y="330"/>
                  </a:cubicBezTo>
                  <a:cubicBezTo>
                    <a:pt x="540" y="43"/>
                    <a:pt x="540" y="43"/>
                    <a:pt x="540" y="43"/>
                  </a:cubicBezTo>
                  <a:cubicBezTo>
                    <a:pt x="540" y="19"/>
                    <a:pt x="520" y="0"/>
                    <a:pt x="496" y="0"/>
                  </a:cubicBezTo>
                  <a:close/>
                  <a:moveTo>
                    <a:pt x="290" y="439"/>
                  </a:moveTo>
                  <a:cubicBezTo>
                    <a:pt x="249" y="439"/>
                    <a:pt x="249" y="439"/>
                    <a:pt x="249" y="439"/>
                  </a:cubicBezTo>
                  <a:cubicBezTo>
                    <a:pt x="249" y="373"/>
                    <a:pt x="249" y="373"/>
                    <a:pt x="249" y="373"/>
                  </a:cubicBezTo>
                  <a:cubicBezTo>
                    <a:pt x="290" y="373"/>
                    <a:pt x="290" y="373"/>
                    <a:pt x="290" y="373"/>
                  </a:cubicBezTo>
                  <a:lnTo>
                    <a:pt x="290" y="439"/>
                  </a:lnTo>
                  <a:close/>
                  <a:moveTo>
                    <a:pt x="522" y="330"/>
                  </a:moveTo>
                  <a:cubicBezTo>
                    <a:pt x="522" y="345"/>
                    <a:pt x="511" y="356"/>
                    <a:pt x="496" y="356"/>
                  </a:cubicBezTo>
                  <a:cubicBezTo>
                    <a:pt x="43" y="356"/>
                    <a:pt x="43" y="356"/>
                    <a:pt x="43" y="356"/>
                  </a:cubicBezTo>
                  <a:cubicBezTo>
                    <a:pt x="29" y="356"/>
                    <a:pt x="17" y="345"/>
                    <a:pt x="17" y="330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29"/>
                    <a:pt x="29" y="17"/>
                    <a:pt x="43" y="17"/>
                  </a:cubicBezTo>
                  <a:cubicBezTo>
                    <a:pt x="496" y="17"/>
                    <a:pt x="496" y="17"/>
                    <a:pt x="496" y="17"/>
                  </a:cubicBezTo>
                  <a:cubicBezTo>
                    <a:pt x="510" y="17"/>
                    <a:pt x="522" y="29"/>
                    <a:pt x="522" y="43"/>
                  </a:cubicBezTo>
                  <a:cubicBezTo>
                    <a:pt x="522" y="330"/>
                    <a:pt x="522" y="330"/>
                    <a:pt x="522" y="330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4" name="CustomShape 14"/>
          <p:cNvSpPr/>
          <p:nvPr/>
        </p:nvSpPr>
        <p:spPr>
          <a:xfrm>
            <a:off x="7306200" y="1498680"/>
            <a:ext cx="1939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Реактивность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05" name="CustomShape 15"/>
          <p:cNvSpPr/>
          <p:nvPr/>
        </p:nvSpPr>
        <p:spPr>
          <a:xfrm>
            <a:off x="7299360" y="1838160"/>
            <a:ext cx="2312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Реакция после происшествия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206" name="Group 16"/>
          <p:cNvGrpSpPr/>
          <p:nvPr/>
        </p:nvGrpSpPr>
        <p:grpSpPr>
          <a:xfrm>
            <a:off x="8234640" y="864000"/>
            <a:ext cx="591840" cy="443160"/>
            <a:chOff x="8234640" y="864000"/>
            <a:chExt cx="591840" cy="443160"/>
          </a:xfrm>
        </p:grpSpPr>
        <p:sp>
          <p:nvSpPr>
            <p:cNvPr id="207" name="CustomShape 17"/>
            <p:cNvSpPr/>
            <p:nvPr/>
          </p:nvSpPr>
          <p:spPr>
            <a:xfrm>
              <a:off x="8234640" y="960480"/>
              <a:ext cx="252000" cy="34668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8" name="CustomShape 18"/>
            <p:cNvSpPr/>
            <p:nvPr/>
          </p:nvSpPr>
          <p:spPr>
            <a:xfrm>
              <a:off x="8504640" y="864000"/>
              <a:ext cx="321840" cy="44316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9" name="Line 19"/>
          <p:cNvSpPr/>
          <p:nvPr/>
        </p:nvSpPr>
        <p:spPr>
          <a:xfrm>
            <a:off x="7308000" y="2413440"/>
            <a:ext cx="2359080" cy="360"/>
          </a:xfrm>
          <a:prstGeom prst="line">
            <a:avLst/>
          </a:prstGeom>
          <a:ln w="6480">
            <a:solidFill>
              <a:srgbClr val="3094ef"/>
            </a:solidFill>
            <a:custDash>
              <a:ds d="100000" sp="1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Line 20"/>
          <p:cNvSpPr/>
          <p:nvPr/>
        </p:nvSpPr>
        <p:spPr>
          <a:xfrm>
            <a:off x="7308000" y="4700880"/>
            <a:ext cx="2359080" cy="360"/>
          </a:xfrm>
          <a:prstGeom prst="line">
            <a:avLst/>
          </a:prstGeom>
          <a:ln w="6480">
            <a:solidFill>
              <a:srgbClr val="3094ef"/>
            </a:solidFill>
            <a:custDash>
              <a:ds d="100000" sp="1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TextShape 21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2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698400" y="1479240"/>
            <a:ext cx="4087080" cy="5360760"/>
          </a:xfrm>
          <a:prstGeom prst="roundRect">
            <a:avLst>
              <a:gd name="adj" fmla="val 6967"/>
            </a:avLst>
          </a:prstGeom>
          <a:solidFill>
            <a:srgbClr val="1c3687">
              <a:alpha val="75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2"/>
          <p:cNvSpPr/>
          <p:nvPr/>
        </p:nvSpPr>
        <p:spPr>
          <a:xfrm>
            <a:off x="5272920" y="1479240"/>
            <a:ext cx="4087080" cy="5360760"/>
          </a:xfrm>
          <a:prstGeom prst="roundRect">
            <a:avLst>
              <a:gd name="adj" fmla="val 6689"/>
            </a:avLst>
          </a:prstGeom>
          <a:solidFill>
            <a:srgbClr val="1c3687">
              <a:alpha val="75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3"/>
          <p:cNvSpPr/>
          <p:nvPr/>
        </p:nvSpPr>
        <p:spPr>
          <a:xfrm>
            <a:off x="1055520" y="2571120"/>
            <a:ext cx="3363480" cy="374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  <a:ea typeface="Calibri"/>
              </a:rPr>
              <a:t>Разработать прототип системы, </a:t>
            </a:r>
            <a:br/>
            <a:r>
              <a:rPr b="1" lang="ru-RU" sz="2000" spc="-1" strike="noStrike">
                <a:solidFill>
                  <a:srgbClr val="ffffff"/>
                </a:solidFill>
                <a:latin typeface="Calibri"/>
                <a:ea typeface="Calibri"/>
              </a:rPr>
              <a:t>обеспечивающей поддержку принятия решения человеком о необходимости вмешаться, </a:t>
            </a:r>
            <a:br/>
            <a:r>
              <a:rPr b="1" lang="ru-RU" sz="2000" spc="-1" strike="noStrike">
                <a:solidFill>
                  <a:srgbClr val="ffffff"/>
                </a:solidFill>
                <a:latin typeface="Calibri"/>
                <a:ea typeface="Calibri"/>
              </a:rPr>
              <a:t>путем выявления потенциально опасных ситуаций </a:t>
            </a:r>
            <a:br/>
            <a:r>
              <a:rPr b="1" lang="ru-RU" sz="2000" spc="-1" strike="noStrike">
                <a:solidFill>
                  <a:srgbClr val="ffffff"/>
                </a:solidFill>
                <a:latin typeface="Calibri"/>
                <a:ea typeface="Calibri"/>
              </a:rPr>
              <a:t>при интеллектуальном анализе данных систем аудио-, видеонаблюдения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15" name="CustomShape 4"/>
          <p:cNvSpPr/>
          <p:nvPr/>
        </p:nvSpPr>
        <p:spPr>
          <a:xfrm>
            <a:off x="5616000" y="2679120"/>
            <a:ext cx="3324600" cy="355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r>
              <a:rPr b="1" lang="ru-RU" sz="1800" spc="-1" strike="noStrike">
                <a:solidFill>
                  <a:srgbClr val="ffffff"/>
                </a:solidFill>
                <a:latin typeface="Gadugi"/>
              </a:rPr>
              <a:t>Разработать архитектуру системы</a:t>
            </a: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r>
              <a:rPr b="1" lang="ru-RU" sz="1800" spc="-1" strike="noStrike">
                <a:solidFill>
                  <a:srgbClr val="ffffff"/>
                </a:solidFill>
                <a:latin typeface="Gadugi"/>
              </a:rPr>
              <a:t> </a:t>
            </a: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r>
              <a:rPr b="1" lang="ru-RU" sz="1800" spc="-1" strike="noStrike">
                <a:solidFill>
                  <a:srgbClr val="ffffff"/>
                </a:solidFill>
                <a:latin typeface="Gadugi"/>
              </a:rPr>
              <a:t>Выбрать программные и технические средства </a:t>
            </a: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r>
              <a:rPr b="1" lang="ru-RU" sz="1800" spc="-1" strike="noStrike">
                <a:solidFill>
                  <a:srgbClr val="ffffff"/>
                </a:solidFill>
                <a:latin typeface="Gadugi"/>
              </a:rPr>
              <a:t>Реализовать прототип системы</a:t>
            </a: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endParaRPr b="0" lang="ru-RU" sz="1800" spc="-1" strike="noStrike">
              <a:latin typeface="Arial"/>
            </a:endParaRPr>
          </a:p>
          <a:p>
            <a:pPr marL="228600" indent="-228240">
              <a:lnSpc>
                <a:spcPct val="115000"/>
              </a:lnSpc>
              <a:buClr>
                <a:srgbClr val="dbeff9"/>
              </a:buClr>
              <a:buFont typeface="StarSymbol"/>
              <a:buAutoNum type="arabicPeriod"/>
            </a:pPr>
            <a:r>
              <a:rPr b="1" lang="ru-RU" sz="1800" spc="-1" strike="noStrike">
                <a:solidFill>
                  <a:srgbClr val="ffffff"/>
                </a:solidFill>
                <a:latin typeface="Gadugi"/>
              </a:rPr>
              <a:t>Провести оценку работы на тестовых данных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16" name="CustomShape 5"/>
          <p:cNvSpPr/>
          <p:nvPr/>
        </p:nvSpPr>
        <p:spPr>
          <a:xfrm>
            <a:off x="1994040" y="735840"/>
            <a:ext cx="1487160" cy="1486800"/>
          </a:xfrm>
          <a:prstGeom prst="roundRect">
            <a:avLst>
              <a:gd name="adj" fmla="val 16667"/>
            </a:avLst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ustomShape 6"/>
          <p:cNvSpPr/>
          <p:nvPr/>
        </p:nvSpPr>
        <p:spPr>
          <a:xfrm>
            <a:off x="1173600" y="1774800"/>
            <a:ext cx="3127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ЦЕЛЬ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18" name="CustomShape 7"/>
          <p:cNvSpPr/>
          <p:nvPr/>
        </p:nvSpPr>
        <p:spPr>
          <a:xfrm>
            <a:off x="6573240" y="735840"/>
            <a:ext cx="1486440" cy="1486800"/>
          </a:xfrm>
          <a:prstGeom prst="roundRect">
            <a:avLst>
              <a:gd name="adj" fmla="val 16667"/>
            </a:avLst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8"/>
          <p:cNvSpPr/>
          <p:nvPr/>
        </p:nvSpPr>
        <p:spPr>
          <a:xfrm>
            <a:off x="5741640" y="1774800"/>
            <a:ext cx="3149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ЗАДАЧИ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220" name="" descr=""/>
          <p:cNvPicPr/>
          <p:nvPr/>
        </p:nvPicPr>
        <p:blipFill>
          <a:blip r:embed="rId1">
            <a:lum bright="100000"/>
          </a:blip>
          <a:stretch/>
        </p:blipFill>
        <p:spPr>
          <a:xfrm>
            <a:off x="6860880" y="826560"/>
            <a:ext cx="925560" cy="874440"/>
          </a:xfrm>
          <a:prstGeom prst="rect">
            <a:avLst/>
          </a:prstGeom>
          <a:ln>
            <a:noFill/>
          </a:ln>
        </p:spPr>
      </p:pic>
      <p:pic>
        <p:nvPicPr>
          <p:cNvPr id="221" name="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2331360" y="894600"/>
            <a:ext cx="836640" cy="833400"/>
          </a:xfrm>
          <a:prstGeom prst="rect">
            <a:avLst/>
          </a:prstGeom>
          <a:ln>
            <a:noFill/>
          </a:ln>
        </p:spPr>
      </p:pic>
      <p:grpSp>
        <p:nvGrpSpPr>
          <p:cNvPr id="222" name="Group 9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223" name="" descr=""/>
            <p:cNvPicPr/>
            <p:nvPr/>
          </p:nvPicPr>
          <p:blipFill>
            <a:blip r:embed="rId3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4" name="" descr=""/>
            <p:cNvPicPr/>
            <p:nvPr/>
          </p:nvPicPr>
          <p:blipFill>
            <a:blip r:embed="rId4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5" name="TextShape 10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3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720000" y="720000"/>
            <a:ext cx="8640000" cy="12960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Принцип работы</a:t>
            </a:r>
            <a:br/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интеллектуальной системы</a:t>
            </a:r>
            <a:endParaRPr b="0" lang="en-US" sz="3600" spc="-1" strike="noStrike">
              <a:solidFill>
                <a:srgbClr val="000000"/>
              </a:solidFill>
              <a:latin typeface="Gadugi"/>
            </a:endParaRPr>
          </a:p>
        </p:txBody>
      </p:sp>
      <p:pic>
        <p:nvPicPr>
          <p:cNvPr id="227" name="" descr=""/>
          <p:cNvPicPr/>
          <p:nvPr/>
        </p:nvPicPr>
        <p:blipFill>
          <a:blip r:embed="rId1"/>
          <a:srcRect l="30106" t="22237" r="13222" b="11088"/>
          <a:stretch/>
        </p:blipFill>
        <p:spPr>
          <a:xfrm>
            <a:off x="1908000" y="2016000"/>
            <a:ext cx="6264000" cy="4824000"/>
          </a:xfrm>
          <a:prstGeom prst="rect">
            <a:avLst/>
          </a:prstGeom>
          <a:ln>
            <a:noFill/>
          </a:ln>
        </p:spPr>
      </p:pic>
      <p:grpSp>
        <p:nvGrpSpPr>
          <p:cNvPr id="228" name="Group 2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229" name="" descr=""/>
            <p:cNvPicPr/>
            <p:nvPr/>
          </p:nvPicPr>
          <p:blipFill>
            <a:blip r:embed="rId2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0" name="" descr=""/>
            <p:cNvPicPr/>
            <p:nvPr/>
          </p:nvPicPr>
          <p:blipFill>
            <a:blip r:embed="rId3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31" name="TextShape 3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4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6840000" y="0"/>
            <a:ext cx="3233520" cy="7560000"/>
          </a:xfrm>
          <a:prstGeom prst="rect">
            <a:avLst/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3" name="" descr=""/>
          <p:cNvPicPr/>
          <p:nvPr/>
        </p:nvPicPr>
        <p:blipFill>
          <a:blip r:embed="rId1"/>
          <a:stretch/>
        </p:blipFill>
        <p:spPr>
          <a:xfrm>
            <a:off x="648000" y="720360"/>
            <a:ext cx="3759120" cy="6119640"/>
          </a:xfrm>
          <a:prstGeom prst="rect">
            <a:avLst/>
          </a:prstGeom>
          <a:ln>
            <a:noFill/>
          </a:ln>
        </p:spPr>
      </p:pic>
      <p:sp>
        <p:nvSpPr>
          <p:cNvPr id="234" name="TextShape 2"/>
          <p:cNvSpPr txBox="1"/>
          <p:nvPr/>
        </p:nvSpPr>
        <p:spPr>
          <a:xfrm>
            <a:off x="6984000" y="558720"/>
            <a:ext cx="3024000" cy="6281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Calibri"/>
              </a:rPr>
              <a:t>Конвейер</a:t>
            </a:r>
            <a:br/>
            <a:r>
              <a:rPr b="1" lang="ru-RU" sz="3600" spc="-1" strike="noStrike">
                <a:solidFill>
                  <a:srgbClr val="ffffff"/>
                </a:solidFill>
                <a:latin typeface="Calibri"/>
              </a:rPr>
              <a:t>обработки</a:t>
            </a:r>
            <a:br/>
            <a:r>
              <a:rPr b="1" lang="ru-RU" sz="3600" spc="-1" strike="noStrike">
                <a:solidFill>
                  <a:srgbClr val="ffffff"/>
                </a:solidFill>
                <a:latin typeface="Calibri"/>
              </a:rPr>
              <a:t>данных и принятия решения</a:t>
            </a:r>
            <a:endParaRPr b="0" lang="en-US" sz="36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407120" y="720360"/>
            <a:ext cx="200880" cy="1583640"/>
          </a:xfrm>
          <a:custGeom>
            <a:avLst/>
            <a:gdLst/>
            <a:ahLst/>
            <a:rect l="0" t="0" r="r" b="b"/>
            <a:pathLst>
              <a:path w="560" h="4401">
                <a:moveTo>
                  <a:pt x="0" y="0"/>
                </a:moveTo>
                <a:cubicBezTo>
                  <a:pt x="139" y="0"/>
                  <a:pt x="279" y="183"/>
                  <a:pt x="279" y="366"/>
                </a:cubicBezTo>
                <a:lnTo>
                  <a:pt x="279" y="1833"/>
                </a:lnTo>
                <a:cubicBezTo>
                  <a:pt x="279" y="2016"/>
                  <a:pt x="419" y="2200"/>
                  <a:pt x="559" y="2200"/>
                </a:cubicBezTo>
                <a:cubicBezTo>
                  <a:pt x="419" y="2200"/>
                  <a:pt x="279" y="2383"/>
                  <a:pt x="279" y="2566"/>
                </a:cubicBezTo>
                <a:lnTo>
                  <a:pt x="279" y="4033"/>
                </a:lnTo>
                <a:cubicBezTo>
                  <a:pt x="279" y="4216"/>
                  <a:pt x="139" y="4400"/>
                  <a:pt x="0" y="4400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TextShape 4"/>
          <p:cNvSpPr txBox="1"/>
          <p:nvPr/>
        </p:nvSpPr>
        <p:spPr>
          <a:xfrm>
            <a:off x="4752000" y="1296000"/>
            <a:ext cx="1656000" cy="550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ru-RU" sz="1800" spc="-1" strike="noStrike">
                <a:solidFill>
                  <a:srgbClr val="217be4"/>
                </a:solidFill>
                <a:latin typeface="Calibri"/>
              </a:rPr>
              <a:t>Реализовано сейчас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37" name="CustomShape 5"/>
          <p:cNvSpPr/>
          <p:nvPr/>
        </p:nvSpPr>
        <p:spPr>
          <a:xfrm>
            <a:off x="4407120" y="2412360"/>
            <a:ext cx="200880" cy="1583280"/>
          </a:xfrm>
          <a:custGeom>
            <a:avLst/>
            <a:gdLst/>
            <a:ahLst/>
            <a:rect l="0" t="0" r="r" b="b"/>
            <a:pathLst>
              <a:path w="560" h="4400">
                <a:moveTo>
                  <a:pt x="0" y="0"/>
                </a:moveTo>
                <a:cubicBezTo>
                  <a:pt x="139" y="0"/>
                  <a:pt x="279" y="183"/>
                  <a:pt x="279" y="366"/>
                </a:cubicBezTo>
                <a:lnTo>
                  <a:pt x="279" y="1832"/>
                </a:lnTo>
                <a:cubicBezTo>
                  <a:pt x="279" y="2016"/>
                  <a:pt x="419" y="2199"/>
                  <a:pt x="559" y="2199"/>
                </a:cubicBezTo>
                <a:cubicBezTo>
                  <a:pt x="419" y="2199"/>
                  <a:pt x="279" y="2382"/>
                  <a:pt x="279" y="2566"/>
                </a:cubicBezTo>
                <a:lnTo>
                  <a:pt x="279" y="4032"/>
                </a:lnTo>
                <a:cubicBezTo>
                  <a:pt x="279" y="4215"/>
                  <a:pt x="139" y="4399"/>
                  <a:pt x="0" y="4399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TextShape 6"/>
          <p:cNvSpPr txBox="1"/>
          <p:nvPr/>
        </p:nvSpPr>
        <p:spPr>
          <a:xfrm>
            <a:off x="4752000" y="2988000"/>
            <a:ext cx="1656000" cy="550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ru-RU" sz="1800" spc="-1" strike="noStrike">
                <a:solidFill>
                  <a:srgbClr val="5499ea"/>
                </a:solidFill>
                <a:latin typeface="Calibri"/>
              </a:rPr>
              <a:t>В плане проекта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39" name="CustomShape 7"/>
          <p:cNvSpPr/>
          <p:nvPr/>
        </p:nvSpPr>
        <p:spPr>
          <a:xfrm>
            <a:off x="4407120" y="5688000"/>
            <a:ext cx="200880" cy="1152000"/>
          </a:xfrm>
          <a:custGeom>
            <a:avLst/>
            <a:gdLst/>
            <a:ahLst/>
            <a:rect l="0" t="0" r="r" b="b"/>
            <a:pathLst>
              <a:path w="560" h="3202">
                <a:moveTo>
                  <a:pt x="0" y="0"/>
                </a:moveTo>
                <a:cubicBezTo>
                  <a:pt x="139" y="0"/>
                  <a:pt x="279" y="133"/>
                  <a:pt x="279" y="266"/>
                </a:cubicBezTo>
                <a:lnTo>
                  <a:pt x="279" y="1333"/>
                </a:lnTo>
                <a:cubicBezTo>
                  <a:pt x="279" y="1467"/>
                  <a:pt x="419" y="1600"/>
                  <a:pt x="559" y="1600"/>
                </a:cubicBezTo>
                <a:cubicBezTo>
                  <a:pt x="419" y="1600"/>
                  <a:pt x="279" y="1733"/>
                  <a:pt x="279" y="1867"/>
                </a:cubicBezTo>
                <a:lnTo>
                  <a:pt x="279" y="2934"/>
                </a:lnTo>
                <a:cubicBezTo>
                  <a:pt x="279" y="3067"/>
                  <a:pt x="139" y="3201"/>
                  <a:pt x="0" y="3201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TextShape 8"/>
          <p:cNvSpPr txBox="1"/>
          <p:nvPr/>
        </p:nvSpPr>
        <p:spPr>
          <a:xfrm>
            <a:off x="4752000" y="6106680"/>
            <a:ext cx="1656000" cy="550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ru-RU" sz="1800" spc="-1" strike="noStrike">
                <a:solidFill>
                  <a:srgbClr val="5499ea"/>
                </a:solidFill>
                <a:latin typeface="Calibri"/>
              </a:rPr>
              <a:t>В плане проекта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41" name="CustomShape 9"/>
          <p:cNvSpPr/>
          <p:nvPr/>
        </p:nvSpPr>
        <p:spPr>
          <a:xfrm>
            <a:off x="4407120" y="4068000"/>
            <a:ext cx="200880" cy="1512000"/>
          </a:xfrm>
          <a:custGeom>
            <a:avLst/>
            <a:gdLst/>
            <a:ahLst/>
            <a:rect l="0" t="0" r="r" b="b"/>
            <a:pathLst>
              <a:path w="560" h="4202">
                <a:moveTo>
                  <a:pt x="0" y="0"/>
                </a:moveTo>
                <a:cubicBezTo>
                  <a:pt x="139" y="0"/>
                  <a:pt x="279" y="175"/>
                  <a:pt x="279" y="350"/>
                </a:cubicBezTo>
                <a:lnTo>
                  <a:pt x="279" y="1750"/>
                </a:lnTo>
                <a:cubicBezTo>
                  <a:pt x="279" y="1925"/>
                  <a:pt x="419" y="2100"/>
                  <a:pt x="559" y="2100"/>
                </a:cubicBezTo>
                <a:cubicBezTo>
                  <a:pt x="419" y="2100"/>
                  <a:pt x="279" y="2275"/>
                  <a:pt x="279" y="2450"/>
                </a:cubicBezTo>
                <a:lnTo>
                  <a:pt x="279" y="3850"/>
                </a:lnTo>
                <a:cubicBezTo>
                  <a:pt x="279" y="4025"/>
                  <a:pt x="139" y="4201"/>
                  <a:pt x="0" y="4201"/>
                </a:cubicBezTo>
              </a:path>
            </a:pathLst>
          </a:custGeom>
          <a:noFill/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TextShape 10"/>
          <p:cNvSpPr txBox="1"/>
          <p:nvPr/>
        </p:nvSpPr>
        <p:spPr>
          <a:xfrm>
            <a:off x="4752000" y="4617720"/>
            <a:ext cx="1656000" cy="780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ru-RU" sz="1800" spc="-1" strike="noStrike">
                <a:solidFill>
                  <a:srgbClr val="808080"/>
                </a:solidFill>
                <a:latin typeface="Calibri"/>
              </a:rPr>
              <a:t>За рамками текущего проекта</a:t>
            </a:r>
            <a:endParaRPr b="0" lang="ru-RU" sz="1800" spc="-1" strike="noStrike">
              <a:latin typeface="Arial"/>
            </a:endParaRPr>
          </a:p>
        </p:txBody>
      </p:sp>
      <p:grpSp>
        <p:nvGrpSpPr>
          <p:cNvPr id="243" name="Group 11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244" name="" descr=""/>
            <p:cNvPicPr/>
            <p:nvPr/>
          </p:nvPicPr>
          <p:blipFill>
            <a:blip r:embed="rId2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5" name="" descr=""/>
            <p:cNvPicPr/>
            <p:nvPr/>
          </p:nvPicPr>
          <p:blipFill>
            <a:blip r:embed="rId3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46" name="TextShape 12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5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720000" y="540000"/>
            <a:ext cx="6120000" cy="1169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Демонстрация</a:t>
            </a:r>
            <a:endParaRPr b="0" lang="en-US" sz="3600" spc="-1" strike="noStrike">
              <a:solidFill>
                <a:srgbClr val="000000"/>
              </a:solidFill>
              <a:latin typeface="Gadugi"/>
            </a:endParaRPr>
          </a:p>
        </p:txBody>
      </p:sp>
      <p:grpSp>
        <p:nvGrpSpPr>
          <p:cNvPr id="248" name="Group 2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249" name="" descr=""/>
            <p:cNvPicPr/>
            <p:nvPr/>
          </p:nvPicPr>
          <p:blipFill>
            <a:blip r:embed="rId1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0" name="" descr=""/>
            <p:cNvPicPr/>
            <p:nvPr/>
          </p:nvPicPr>
          <p:blipFill>
            <a:blip r:embed="rId2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51" name="TextShape 3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6</a:t>
            </a:r>
            <a:endParaRPr b="0" lang="ru-RU" sz="2400" spc="-1" strike="noStrike">
              <a:latin typeface="Arial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3"/>
          <a:srcRect l="0" t="0" r="39959" b="7998"/>
          <a:stretch/>
        </p:blipFill>
        <p:spPr>
          <a:xfrm>
            <a:off x="720360" y="1476000"/>
            <a:ext cx="5615280" cy="5377680"/>
          </a:xfrm>
          <a:prstGeom prst="rect">
            <a:avLst/>
          </a:prstGeom>
          <a:ln>
            <a:noFill/>
          </a:ln>
        </p:spPr>
      </p:pic>
      <p:sp>
        <p:nvSpPr>
          <p:cNvPr id="253" name="CustomShape 4"/>
          <p:cNvSpPr/>
          <p:nvPr/>
        </p:nvSpPr>
        <p:spPr>
          <a:xfrm flipH="1">
            <a:off x="6840000" y="0"/>
            <a:ext cx="3233520" cy="7560000"/>
          </a:xfrm>
          <a:prstGeom prst="rect">
            <a:avLst/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5"/>
          <p:cNvSpPr/>
          <p:nvPr/>
        </p:nvSpPr>
        <p:spPr>
          <a:xfrm>
            <a:off x="7283160" y="3693600"/>
            <a:ext cx="1321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Объекты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55" name="CustomShape 6"/>
          <p:cNvSpPr/>
          <p:nvPr/>
        </p:nvSpPr>
        <p:spPr>
          <a:xfrm>
            <a:off x="7299360" y="4032720"/>
            <a:ext cx="2312640" cy="6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Определение положения и классификация объектов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256" name="Group 7"/>
          <p:cNvGrpSpPr/>
          <p:nvPr/>
        </p:nvGrpSpPr>
        <p:grpSpPr>
          <a:xfrm>
            <a:off x="8230680" y="792000"/>
            <a:ext cx="599400" cy="558360"/>
            <a:chOff x="8230680" y="792000"/>
            <a:chExt cx="599400" cy="558360"/>
          </a:xfrm>
        </p:grpSpPr>
        <p:sp>
          <p:nvSpPr>
            <p:cNvPr id="257" name="CustomShape 8"/>
            <p:cNvSpPr/>
            <p:nvPr/>
          </p:nvSpPr>
          <p:spPr>
            <a:xfrm>
              <a:off x="8230680" y="792000"/>
              <a:ext cx="599400" cy="558360"/>
            </a:xfrm>
            <a:custGeom>
              <a:avLst/>
              <a:gdLst/>
              <a:ahLst/>
              <a:rect l="l" t="t" r="r" b="b"/>
              <a:pathLst>
                <a:path w="540" h="457">
                  <a:moveTo>
                    <a:pt x="496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55"/>
                    <a:pt x="19" y="374"/>
                    <a:pt x="43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2" y="440"/>
                    <a:pt x="232" y="440"/>
                    <a:pt x="232" y="440"/>
                  </a:cubicBezTo>
                  <a:cubicBezTo>
                    <a:pt x="168" y="440"/>
                    <a:pt x="168" y="440"/>
                    <a:pt x="168" y="440"/>
                  </a:cubicBezTo>
                  <a:cubicBezTo>
                    <a:pt x="168" y="457"/>
                    <a:pt x="168" y="457"/>
                    <a:pt x="168" y="457"/>
                  </a:cubicBezTo>
                  <a:cubicBezTo>
                    <a:pt x="372" y="457"/>
                    <a:pt x="372" y="457"/>
                    <a:pt x="372" y="457"/>
                  </a:cubicBezTo>
                  <a:cubicBezTo>
                    <a:pt x="372" y="440"/>
                    <a:pt x="372" y="440"/>
                    <a:pt x="372" y="440"/>
                  </a:cubicBezTo>
                  <a:cubicBezTo>
                    <a:pt x="308" y="440"/>
                    <a:pt x="308" y="440"/>
                    <a:pt x="308" y="440"/>
                  </a:cubicBezTo>
                  <a:cubicBezTo>
                    <a:pt x="308" y="374"/>
                    <a:pt x="308" y="374"/>
                    <a:pt x="308" y="374"/>
                  </a:cubicBezTo>
                  <a:cubicBezTo>
                    <a:pt x="496" y="374"/>
                    <a:pt x="496" y="374"/>
                    <a:pt x="496" y="374"/>
                  </a:cubicBezTo>
                  <a:cubicBezTo>
                    <a:pt x="520" y="374"/>
                    <a:pt x="540" y="355"/>
                    <a:pt x="540" y="331"/>
                  </a:cubicBezTo>
                  <a:cubicBezTo>
                    <a:pt x="540" y="44"/>
                    <a:pt x="540" y="44"/>
                    <a:pt x="540" y="44"/>
                  </a:cubicBezTo>
                  <a:cubicBezTo>
                    <a:pt x="540" y="20"/>
                    <a:pt x="520" y="0"/>
                    <a:pt x="496" y="0"/>
                  </a:cubicBezTo>
                  <a:close/>
                  <a:moveTo>
                    <a:pt x="290" y="440"/>
                  </a:moveTo>
                  <a:cubicBezTo>
                    <a:pt x="249" y="440"/>
                    <a:pt x="249" y="440"/>
                    <a:pt x="249" y="440"/>
                  </a:cubicBezTo>
                  <a:cubicBezTo>
                    <a:pt x="249" y="374"/>
                    <a:pt x="249" y="374"/>
                    <a:pt x="249" y="374"/>
                  </a:cubicBezTo>
                  <a:cubicBezTo>
                    <a:pt x="290" y="374"/>
                    <a:pt x="290" y="374"/>
                    <a:pt x="290" y="374"/>
                  </a:cubicBezTo>
                  <a:lnTo>
                    <a:pt x="290" y="440"/>
                  </a:lnTo>
                  <a:close/>
                  <a:moveTo>
                    <a:pt x="522" y="331"/>
                  </a:moveTo>
                  <a:cubicBezTo>
                    <a:pt x="522" y="345"/>
                    <a:pt x="510" y="357"/>
                    <a:pt x="496" y="357"/>
                  </a:cubicBezTo>
                  <a:cubicBezTo>
                    <a:pt x="43" y="357"/>
                    <a:pt x="43" y="357"/>
                    <a:pt x="43" y="357"/>
                  </a:cubicBezTo>
                  <a:cubicBezTo>
                    <a:pt x="29" y="357"/>
                    <a:pt x="17" y="345"/>
                    <a:pt x="17" y="331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7" y="29"/>
                    <a:pt x="29" y="18"/>
                    <a:pt x="43" y="18"/>
                  </a:cubicBezTo>
                  <a:cubicBezTo>
                    <a:pt x="496" y="18"/>
                    <a:pt x="496" y="18"/>
                    <a:pt x="496" y="18"/>
                  </a:cubicBezTo>
                  <a:cubicBezTo>
                    <a:pt x="510" y="18"/>
                    <a:pt x="522" y="29"/>
                    <a:pt x="522" y="44"/>
                  </a:cubicBezTo>
                  <a:lnTo>
                    <a:pt x="522" y="331"/>
                  </a:ln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" name="CustomShape 9"/>
            <p:cNvSpPr/>
            <p:nvPr/>
          </p:nvSpPr>
          <p:spPr>
            <a:xfrm>
              <a:off x="8288640" y="893520"/>
              <a:ext cx="486000" cy="297360"/>
            </a:xfrm>
            <a:custGeom>
              <a:avLst/>
              <a:gdLst/>
              <a:ahLst/>
              <a:rect l="l" t="t" r="r" b="b"/>
              <a:pathLst>
                <a:path w="438" h="244">
                  <a:moveTo>
                    <a:pt x="429" y="0"/>
                  </a:moveTo>
                  <a:cubicBezTo>
                    <a:pt x="390" y="0"/>
                    <a:pt x="390" y="0"/>
                    <a:pt x="390" y="0"/>
                  </a:cubicBezTo>
                  <a:cubicBezTo>
                    <a:pt x="390" y="18"/>
                    <a:pt x="390" y="18"/>
                    <a:pt x="390" y="18"/>
                  </a:cubicBezTo>
                  <a:cubicBezTo>
                    <a:pt x="405" y="18"/>
                    <a:pt x="405" y="18"/>
                    <a:pt x="405" y="18"/>
                  </a:cubicBezTo>
                  <a:cubicBezTo>
                    <a:pt x="307" y="101"/>
                    <a:pt x="307" y="101"/>
                    <a:pt x="307" y="101"/>
                  </a:cubicBezTo>
                  <a:cubicBezTo>
                    <a:pt x="303" y="99"/>
                    <a:pt x="299" y="98"/>
                    <a:pt x="294" y="98"/>
                  </a:cubicBezTo>
                  <a:cubicBezTo>
                    <a:pt x="286" y="98"/>
                    <a:pt x="279" y="101"/>
                    <a:pt x="274" y="106"/>
                  </a:cubicBezTo>
                  <a:cubicBezTo>
                    <a:pt x="251" y="97"/>
                    <a:pt x="251" y="97"/>
                    <a:pt x="251" y="97"/>
                  </a:cubicBezTo>
                  <a:cubicBezTo>
                    <a:pt x="250" y="83"/>
                    <a:pt x="239" y="72"/>
                    <a:pt x="225" y="72"/>
                  </a:cubicBezTo>
                  <a:cubicBezTo>
                    <a:pt x="210" y="72"/>
                    <a:pt x="199" y="84"/>
                    <a:pt x="199" y="98"/>
                  </a:cubicBezTo>
                  <a:cubicBezTo>
                    <a:pt x="199" y="105"/>
                    <a:pt x="201" y="111"/>
                    <a:pt x="205" y="115"/>
                  </a:cubicBezTo>
                  <a:cubicBezTo>
                    <a:pt x="182" y="162"/>
                    <a:pt x="182" y="162"/>
                    <a:pt x="182" y="162"/>
                  </a:cubicBezTo>
                  <a:cubicBezTo>
                    <a:pt x="181" y="162"/>
                    <a:pt x="180" y="162"/>
                    <a:pt x="179" y="162"/>
                  </a:cubicBezTo>
                  <a:cubicBezTo>
                    <a:pt x="172" y="162"/>
                    <a:pt x="165" y="165"/>
                    <a:pt x="160" y="170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46"/>
                    <a:pt x="124" y="144"/>
                    <a:pt x="124" y="143"/>
                  </a:cubicBezTo>
                  <a:cubicBezTo>
                    <a:pt x="124" y="129"/>
                    <a:pt x="112" y="117"/>
                    <a:pt x="98" y="117"/>
                  </a:cubicBezTo>
                  <a:cubicBezTo>
                    <a:pt x="83" y="117"/>
                    <a:pt x="72" y="129"/>
                    <a:pt x="72" y="143"/>
                  </a:cubicBezTo>
                  <a:cubicBezTo>
                    <a:pt x="72" y="148"/>
                    <a:pt x="73" y="153"/>
                    <a:pt x="75" y="157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88" y="168"/>
                    <a:pt x="88" y="168"/>
                    <a:pt x="88" y="168"/>
                  </a:cubicBezTo>
                  <a:cubicBezTo>
                    <a:pt x="91" y="169"/>
                    <a:pt x="94" y="169"/>
                    <a:pt x="97" y="169"/>
                  </a:cubicBezTo>
                  <a:cubicBezTo>
                    <a:pt x="104" y="169"/>
                    <a:pt x="110" y="166"/>
                    <a:pt x="115" y="162"/>
                  </a:cubicBezTo>
                  <a:cubicBezTo>
                    <a:pt x="153" y="185"/>
                    <a:pt x="153" y="185"/>
                    <a:pt x="153" y="185"/>
                  </a:cubicBezTo>
                  <a:cubicBezTo>
                    <a:pt x="153" y="186"/>
                    <a:pt x="153" y="187"/>
                    <a:pt x="153" y="188"/>
                  </a:cubicBezTo>
                  <a:cubicBezTo>
                    <a:pt x="153" y="202"/>
                    <a:pt x="164" y="214"/>
                    <a:pt x="179" y="214"/>
                  </a:cubicBezTo>
                  <a:cubicBezTo>
                    <a:pt x="193" y="214"/>
                    <a:pt x="205" y="202"/>
                    <a:pt x="205" y="188"/>
                  </a:cubicBezTo>
                  <a:cubicBezTo>
                    <a:pt x="205" y="181"/>
                    <a:pt x="202" y="175"/>
                    <a:pt x="198" y="170"/>
                  </a:cubicBezTo>
                  <a:cubicBezTo>
                    <a:pt x="220" y="124"/>
                    <a:pt x="220" y="124"/>
                    <a:pt x="220" y="124"/>
                  </a:cubicBezTo>
                  <a:cubicBezTo>
                    <a:pt x="222" y="124"/>
                    <a:pt x="223" y="124"/>
                    <a:pt x="225" y="124"/>
                  </a:cubicBezTo>
                  <a:cubicBezTo>
                    <a:pt x="234" y="124"/>
                    <a:pt x="241" y="120"/>
                    <a:pt x="246" y="113"/>
                  </a:cubicBezTo>
                  <a:cubicBezTo>
                    <a:pt x="268" y="122"/>
                    <a:pt x="268" y="122"/>
                    <a:pt x="268" y="122"/>
                  </a:cubicBezTo>
                  <a:cubicBezTo>
                    <a:pt x="268" y="123"/>
                    <a:pt x="268" y="123"/>
                    <a:pt x="268" y="124"/>
                  </a:cubicBezTo>
                  <a:cubicBezTo>
                    <a:pt x="268" y="138"/>
                    <a:pt x="280" y="150"/>
                    <a:pt x="294" y="150"/>
                  </a:cubicBezTo>
                  <a:cubicBezTo>
                    <a:pt x="308" y="150"/>
                    <a:pt x="320" y="138"/>
                    <a:pt x="320" y="124"/>
                  </a:cubicBezTo>
                  <a:cubicBezTo>
                    <a:pt x="320" y="120"/>
                    <a:pt x="319" y="117"/>
                    <a:pt x="318" y="114"/>
                  </a:cubicBezTo>
                  <a:cubicBezTo>
                    <a:pt x="420" y="28"/>
                    <a:pt x="420" y="28"/>
                    <a:pt x="420" y="28"/>
                  </a:cubicBezTo>
                  <a:cubicBezTo>
                    <a:pt x="420" y="49"/>
                    <a:pt x="420" y="49"/>
                    <a:pt x="420" y="49"/>
                  </a:cubicBezTo>
                  <a:cubicBezTo>
                    <a:pt x="438" y="49"/>
                    <a:pt x="438" y="49"/>
                    <a:pt x="438" y="49"/>
                  </a:cubicBezTo>
                  <a:cubicBezTo>
                    <a:pt x="438" y="9"/>
                    <a:pt x="438" y="9"/>
                    <a:pt x="438" y="9"/>
                  </a:cubicBezTo>
                  <a:cubicBezTo>
                    <a:pt x="438" y="4"/>
                    <a:pt x="434" y="0"/>
                    <a:pt x="429" y="0"/>
                  </a:cubicBezTo>
                  <a:close/>
                  <a:moveTo>
                    <a:pt x="97" y="152"/>
                  </a:moveTo>
                  <a:cubicBezTo>
                    <a:pt x="92" y="152"/>
                    <a:pt x="88" y="148"/>
                    <a:pt x="88" y="143"/>
                  </a:cubicBezTo>
                  <a:cubicBezTo>
                    <a:pt x="88" y="138"/>
                    <a:pt x="92" y="134"/>
                    <a:pt x="97" y="134"/>
                  </a:cubicBezTo>
                  <a:cubicBezTo>
                    <a:pt x="102" y="134"/>
                    <a:pt x="106" y="138"/>
                    <a:pt x="106" y="143"/>
                  </a:cubicBezTo>
                  <a:cubicBezTo>
                    <a:pt x="106" y="148"/>
                    <a:pt x="102" y="152"/>
                    <a:pt x="97" y="152"/>
                  </a:cubicBezTo>
                  <a:close/>
                  <a:moveTo>
                    <a:pt x="179" y="196"/>
                  </a:moveTo>
                  <a:cubicBezTo>
                    <a:pt x="174" y="196"/>
                    <a:pt x="170" y="192"/>
                    <a:pt x="170" y="188"/>
                  </a:cubicBezTo>
                  <a:cubicBezTo>
                    <a:pt x="170" y="183"/>
                    <a:pt x="174" y="179"/>
                    <a:pt x="179" y="179"/>
                  </a:cubicBezTo>
                  <a:cubicBezTo>
                    <a:pt x="184" y="179"/>
                    <a:pt x="188" y="183"/>
                    <a:pt x="188" y="188"/>
                  </a:cubicBezTo>
                  <a:cubicBezTo>
                    <a:pt x="188" y="193"/>
                    <a:pt x="184" y="196"/>
                    <a:pt x="179" y="196"/>
                  </a:cubicBezTo>
                  <a:close/>
                  <a:moveTo>
                    <a:pt x="225" y="106"/>
                  </a:moveTo>
                  <a:cubicBezTo>
                    <a:pt x="220" y="106"/>
                    <a:pt x="216" y="102"/>
                    <a:pt x="216" y="98"/>
                  </a:cubicBezTo>
                  <a:cubicBezTo>
                    <a:pt x="216" y="93"/>
                    <a:pt x="220" y="89"/>
                    <a:pt x="225" y="89"/>
                  </a:cubicBezTo>
                  <a:cubicBezTo>
                    <a:pt x="230" y="89"/>
                    <a:pt x="234" y="93"/>
                    <a:pt x="234" y="98"/>
                  </a:cubicBezTo>
                  <a:cubicBezTo>
                    <a:pt x="234" y="102"/>
                    <a:pt x="230" y="106"/>
                    <a:pt x="225" y="106"/>
                  </a:cubicBezTo>
                  <a:close/>
                  <a:moveTo>
                    <a:pt x="294" y="132"/>
                  </a:moveTo>
                  <a:cubicBezTo>
                    <a:pt x="289" y="132"/>
                    <a:pt x="285" y="128"/>
                    <a:pt x="285" y="123"/>
                  </a:cubicBezTo>
                  <a:cubicBezTo>
                    <a:pt x="285" y="118"/>
                    <a:pt x="289" y="114"/>
                    <a:pt x="294" y="114"/>
                  </a:cubicBezTo>
                  <a:cubicBezTo>
                    <a:pt x="299" y="114"/>
                    <a:pt x="303" y="118"/>
                    <a:pt x="303" y="123"/>
                  </a:cubicBezTo>
                  <a:cubicBezTo>
                    <a:pt x="303" y="128"/>
                    <a:pt x="299" y="132"/>
                    <a:pt x="294" y="132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9" name="CustomShape 10"/>
          <p:cNvSpPr/>
          <p:nvPr/>
        </p:nvSpPr>
        <p:spPr>
          <a:xfrm>
            <a:off x="7283160" y="5972040"/>
            <a:ext cx="885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Позы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60" name="CustomShape 11"/>
          <p:cNvSpPr/>
          <p:nvPr/>
        </p:nvSpPr>
        <p:spPr>
          <a:xfrm>
            <a:off x="7299360" y="6311520"/>
            <a:ext cx="2312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Оценка поз людей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261" name="Group 12"/>
          <p:cNvGrpSpPr/>
          <p:nvPr/>
        </p:nvGrpSpPr>
        <p:grpSpPr>
          <a:xfrm>
            <a:off x="8230680" y="2973960"/>
            <a:ext cx="600120" cy="558000"/>
            <a:chOff x="8230680" y="2973960"/>
            <a:chExt cx="600120" cy="558000"/>
          </a:xfrm>
        </p:grpSpPr>
        <p:sp>
          <p:nvSpPr>
            <p:cNvPr id="262" name="CustomShape 13"/>
            <p:cNvSpPr/>
            <p:nvPr/>
          </p:nvSpPr>
          <p:spPr>
            <a:xfrm>
              <a:off x="8404200" y="3026520"/>
              <a:ext cx="252000" cy="34668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" name="CustomShape 14"/>
            <p:cNvSpPr/>
            <p:nvPr/>
          </p:nvSpPr>
          <p:spPr>
            <a:xfrm>
              <a:off x="8230680" y="2973960"/>
              <a:ext cx="600120" cy="558000"/>
            </a:xfrm>
            <a:custGeom>
              <a:avLst/>
              <a:gdLst/>
              <a:ahLst/>
              <a:rect l="l" t="t" r="r" b="b"/>
              <a:pathLst>
                <a:path w="540" h="457">
                  <a:moveTo>
                    <a:pt x="496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0" y="354"/>
                    <a:pt x="19" y="374"/>
                    <a:pt x="43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2" y="439"/>
                    <a:pt x="232" y="439"/>
                    <a:pt x="232" y="439"/>
                  </a:cubicBezTo>
                  <a:cubicBezTo>
                    <a:pt x="168" y="439"/>
                    <a:pt x="168" y="439"/>
                    <a:pt x="168" y="439"/>
                  </a:cubicBezTo>
                  <a:cubicBezTo>
                    <a:pt x="168" y="457"/>
                    <a:pt x="168" y="457"/>
                    <a:pt x="168" y="457"/>
                  </a:cubicBezTo>
                  <a:cubicBezTo>
                    <a:pt x="372" y="457"/>
                    <a:pt x="372" y="457"/>
                    <a:pt x="372" y="457"/>
                  </a:cubicBezTo>
                  <a:cubicBezTo>
                    <a:pt x="372" y="439"/>
                    <a:pt x="372" y="439"/>
                    <a:pt x="372" y="439"/>
                  </a:cubicBezTo>
                  <a:cubicBezTo>
                    <a:pt x="308" y="439"/>
                    <a:pt x="308" y="439"/>
                    <a:pt x="308" y="439"/>
                  </a:cubicBezTo>
                  <a:cubicBezTo>
                    <a:pt x="308" y="374"/>
                    <a:pt x="308" y="374"/>
                    <a:pt x="308" y="374"/>
                  </a:cubicBezTo>
                  <a:cubicBezTo>
                    <a:pt x="496" y="374"/>
                    <a:pt x="496" y="374"/>
                    <a:pt x="496" y="374"/>
                  </a:cubicBezTo>
                  <a:cubicBezTo>
                    <a:pt x="520" y="374"/>
                    <a:pt x="540" y="354"/>
                    <a:pt x="540" y="330"/>
                  </a:cubicBezTo>
                  <a:cubicBezTo>
                    <a:pt x="540" y="43"/>
                    <a:pt x="540" y="43"/>
                    <a:pt x="540" y="43"/>
                  </a:cubicBezTo>
                  <a:cubicBezTo>
                    <a:pt x="540" y="19"/>
                    <a:pt x="520" y="0"/>
                    <a:pt x="496" y="0"/>
                  </a:cubicBezTo>
                  <a:close/>
                  <a:moveTo>
                    <a:pt x="290" y="439"/>
                  </a:moveTo>
                  <a:cubicBezTo>
                    <a:pt x="249" y="439"/>
                    <a:pt x="249" y="439"/>
                    <a:pt x="249" y="439"/>
                  </a:cubicBezTo>
                  <a:cubicBezTo>
                    <a:pt x="249" y="373"/>
                    <a:pt x="249" y="373"/>
                    <a:pt x="249" y="373"/>
                  </a:cubicBezTo>
                  <a:cubicBezTo>
                    <a:pt x="290" y="373"/>
                    <a:pt x="290" y="373"/>
                    <a:pt x="290" y="373"/>
                  </a:cubicBezTo>
                  <a:lnTo>
                    <a:pt x="290" y="439"/>
                  </a:lnTo>
                  <a:close/>
                  <a:moveTo>
                    <a:pt x="522" y="330"/>
                  </a:moveTo>
                  <a:cubicBezTo>
                    <a:pt x="522" y="345"/>
                    <a:pt x="511" y="356"/>
                    <a:pt x="496" y="356"/>
                  </a:cubicBezTo>
                  <a:cubicBezTo>
                    <a:pt x="43" y="356"/>
                    <a:pt x="43" y="356"/>
                    <a:pt x="43" y="356"/>
                  </a:cubicBezTo>
                  <a:cubicBezTo>
                    <a:pt x="29" y="356"/>
                    <a:pt x="17" y="345"/>
                    <a:pt x="17" y="330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29"/>
                    <a:pt x="29" y="17"/>
                    <a:pt x="43" y="17"/>
                  </a:cubicBezTo>
                  <a:cubicBezTo>
                    <a:pt x="496" y="17"/>
                    <a:pt x="496" y="17"/>
                    <a:pt x="496" y="17"/>
                  </a:cubicBezTo>
                  <a:cubicBezTo>
                    <a:pt x="510" y="17"/>
                    <a:pt x="522" y="29"/>
                    <a:pt x="522" y="43"/>
                  </a:cubicBezTo>
                  <a:cubicBezTo>
                    <a:pt x="522" y="330"/>
                    <a:pt x="522" y="330"/>
                    <a:pt x="522" y="330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4" name="CustomShape 15"/>
          <p:cNvSpPr/>
          <p:nvPr/>
        </p:nvSpPr>
        <p:spPr>
          <a:xfrm>
            <a:off x="7283160" y="1462680"/>
            <a:ext cx="1420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1800" spc="-1" strike="noStrike">
                <a:solidFill>
                  <a:srgbClr val="c4efff"/>
                </a:solidFill>
                <a:latin typeface="Domine"/>
              </a:rPr>
              <a:t>Конвейер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65" name="CustomShape 16"/>
          <p:cNvSpPr/>
          <p:nvPr/>
        </p:nvSpPr>
        <p:spPr>
          <a:xfrm>
            <a:off x="7299360" y="1802160"/>
            <a:ext cx="2312640" cy="63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ru-RU" sz="1200" spc="-1" strike="noStrike">
                <a:solidFill>
                  <a:srgbClr val="badbfa"/>
                </a:solidFill>
                <a:latin typeface="Gadugi"/>
              </a:rPr>
              <a:t>Управление модулями и архивом данных</a:t>
            </a:r>
            <a:endParaRPr b="0" lang="ru-RU" sz="1200" spc="-1" strike="noStrike">
              <a:latin typeface="Arial"/>
            </a:endParaRPr>
          </a:p>
        </p:txBody>
      </p:sp>
      <p:grpSp>
        <p:nvGrpSpPr>
          <p:cNvPr id="266" name="Group 17"/>
          <p:cNvGrpSpPr/>
          <p:nvPr/>
        </p:nvGrpSpPr>
        <p:grpSpPr>
          <a:xfrm>
            <a:off x="8234640" y="5256000"/>
            <a:ext cx="591840" cy="443160"/>
            <a:chOff x="8234640" y="5256000"/>
            <a:chExt cx="591840" cy="443160"/>
          </a:xfrm>
        </p:grpSpPr>
        <p:sp>
          <p:nvSpPr>
            <p:cNvPr id="267" name="CustomShape 18"/>
            <p:cNvSpPr/>
            <p:nvPr/>
          </p:nvSpPr>
          <p:spPr>
            <a:xfrm>
              <a:off x="8234640" y="5352480"/>
              <a:ext cx="252000" cy="34668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" name="CustomShape 19"/>
            <p:cNvSpPr/>
            <p:nvPr/>
          </p:nvSpPr>
          <p:spPr>
            <a:xfrm>
              <a:off x="8504640" y="5256000"/>
              <a:ext cx="321840" cy="443160"/>
            </a:xfrm>
            <a:custGeom>
              <a:avLst/>
              <a:gdLst/>
              <a:ahLst/>
              <a:rect l="l" t="t" r="r" b="b"/>
              <a:pathLst>
                <a:path w="227" h="284">
                  <a:moveTo>
                    <a:pt x="152" y="153"/>
                  </a:moveTo>
                  <a:cubicBezTo>
                    <a:pt x="150" y="152"/>
                    <a:pt x="148" y="150"/>
                    <a:pt x="146" y="148"/>
                  </a:cubicBezTo>
                  <a:cubicBezTo>
                    <a:pt x="164" y="134"/>
                    <a:pt x="177" y="106"/>
                    <a:pt x="177" y="66"/>
                  </a:cubicBezTo>
                  <a:cubicBezTo>
                    <a:pt x="177" y="44"/>
                    <a:pt x="171" y="28"/>
                    <a:pt x="158" y="16"/>
                  </a:cubicBezTo>
                  <a:cubicBezTo>
                    <a:pt x="141" y="0"/>
                    <a:pt x="117" y="0"/>
                    <a:pt x="114" y="0"/>
                  </a:cubicBezTo>
                  <a:cubicBezTo>
                    <a:pt x="110" y="0"/>
                    <a:pt x="86" y="0"/>
                    <a:pt x="69" y="16"/>
                  </a:cubicBezTo>
                  <a:cubicBezTo>
                    <a:pt x="56" y="28"/>
                    <a:pt x="50" y="44"/>
                    <a:pt x="50" y="66"/>
                  </a:cubicBezTo>
                  <a:cubicBezTo>
                    <a:pt x="50" y="106"/>
                    <a:pt x="64" y="134"/>
                    <a:pt x="81" y="148"/>
                  </a:cubicBezTo>
                  <a:cubicBezTo>
                    <a:pt x="80" y="151"/>
                    <a:pt x="78" y="152"/>
                    <a:pt x="75" y="153"/>
                  </a:cubicBezTo>
                  <a:cubicBezTo>
                    <a:pt x="38" y="161"/>
                    <a:pt x="15" y="171"/>
                    <a:pt x="7" y="184"/>
                  </a:cubicBezTo>
                  <a:cubicBezTo>
                    <a:pt x="0" y="196"/>
                    <a:pt x="0" y="223"/>
                    <a:pt x="8" y="263"/>
                  </a:cubicBezTo>
                  <a:cubicBezTo>
                    <a:pt x="10" y="275"/>
                    <a:pt x="21" y="284"/>
                    <a:pt x="34" y="284"/>
                  </a:cubicBezTo>
                  <a:cubicBezTo>
                    <a:pt x="193" y="284"/>
                    <a:pt x="193" y="284"/>
                    <a:pt x="193" y="284"/>
                  </a:cubicBezTo>
                  <a:cubicBezTo>
                    <a:pt x="205" y="284"/>
                    <a:pt x="216" y="275"/>
                    <a:pt x="219" y="263"/>
                  </a:cubicBezTo>
                  <a:cubicBezTo>
                    <a:pt x="227" y="223"/>
                    <a:pt x="227" y="196"/>
                    <a:pt x="219" y="184"/>
                  </a:cubicBezTo>
                  <a:cubicBezTo>
                    <a:pt x="212" y="171"/>
                    <a:pt x="189" y="161"/>
                    <a:pt x="152" y="153"/>
                  </a:cubicBezTo>
                  <a:close/>
                  <a:moveTo>
                    <a:pt x="68" y="66"/>
                  </a:moveTo>
                  <a:cubicBezTo>
                    <a:pt x="68" y="50"/>
                    <a:pt x="72" y="37"/>
                    <a:pt x="81" y="29"/>
                  </a:cubicBezTo>
                  <a:cubicBezTo>
                    <a:pt x="92" y="18"/>
                    <a:pt x="109" y="18"/>
                    <a:pt x="112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8"/>
                    <a:pt x="133" y="17"/>
                    <a:pt x="146" y="29"/>
                  </a:cubicBezTo>
                  <a:cubicBezTo>
                    <a:pt x="155" y="37"/>
                    <a:pt x="159" y="50"/>
                    <a:pt x="159" y="66"/>
                  </a:cubicBezTo>
                  <a:cubicBezTo>
                    <a:pt x="159" y="106"/>
                    <a:pt x="145" y="129"/>
                    <a:pt x="130" y="138"/>
                  </a:cubicBezTo>
                  <a:cubicBezTo>
                    <a:pt x="130" y="138"/>
                    <a:pt x="128" y="139"/>
                    <a:pt x="128" y="140"/>
                  </a:cubicBezTo>
                  <a:cubicBezTo>
                    <a:pt x="127" y="140"/>
                    <a:pt x="127" y="140"/>
                    <a:pt x="126" y="140"/>
                  </a:cubicBezTo>
                  <a:cubicBezTo>
                    <a:pt x="125" y="141"/>
                    <a:pt x="124" y="142"/>
                    <a:pt x="122" y="142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16" y="144"/>
                    <a:pt x="111" y="144"/>
                    <a:pt x="105" y="142"/>
                  </a:cubicBezTo>
                  <a:cubicBezTo>
                    <a:pt x="105" y="142"/>
                    <a:pt x="105" y="142"/>
                    <a:pt x="105" y="142"/>
                  </a:cubicBezTo>
                  <a:cubicBezTo>
                    <a:pt x="104" y="142"/>
                    <a:pt x="102" y="141"/>
                    <a:pt x="101" y="140"/>
                  </a:cubicBezTo>
                  <a:cubicBezTo>
                    <a:pt x="101" y="140"/>
                    <a:pt x="100" y="140"/>
                    <a:pt x="100" y="140"/>
                  </a:cubicBezTo>
                  <a:cubicBezTo>
                    <a:pt x="99" y="139"/>
                    <a:pt x="98" y="138"/>
                    <a:pt x="97" y="138"/>
                  </a:cubicBezTo>
                  <a:cubicBezTo>
                    <a:pt x="82" y="129"/>
                    <a:pt x="68" y="106"/>
                    <a:pt x="68" y="66"/>
                  </a:cubicBezTo>
                  <a:close/>
                  <a:moveTo>
                    <a:pt x="202" y="259"/>
                  </a:moveTo>
                  <a:cubicBezTo>
                    <a:pt x="202" y="263"/>
                    <a:pt x="198" y="266"/>
                    <a:pt x="194" y="266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30" y="266"/>
                    <a:pt x="26" y="263"/>
                    <a:pt x="25" y="259"/>
                  </a:cubicBezTo>
                  <a:cubicBezTo>
                    <a:pt x="17" y="220"/>
                    <a:pt x="19" y="199"/>
                    <a:pt x="22" y="193"/>
                  </a:cubicBezTo>
                  <a:cubicBezTo>
                    <a:pt x="26" y="187"/>
                    <a:pt x="43" y="178"/>
                    <a:pt x="79" y="170"/>
                  </a:cubicBezTo>
                  <a:cubicBezTo>
                    <a:pt x="86" y="168"/>
                    <a:pt x="92" y="163"/>
                    <a:pt x="96" y="157"/>
                  </a:cubicBezTo>
                  <a:cubicBezTo>
                    <a:pt x="97" y="158"/>
                    <a:pt x="98" y="158"/>
                    <a:pt x="99" y="158"/>
                  </a:cubicBezTo>
                  <a:cubicBezTo>
                    <a:pt x="100" y="158"/>
                    <a:pt x="100" y="158"/>
                    <a:pt x="101" y="158"/>
                  </a:cubicBezTo>
                  <a:cubicBezTo>
                    <a:pt x="102" y="159"/>
                    <a:pt x="103" y="159"/>
                    <a:pt x="104" y="159"/>
                  </a:cubicBezTo>
                  <a:cubicBezTo>
                    <a:pt x="104" y="159"/>
                    <a:pt x="105" y="160"/>
                    <a:pt x="106" y="160"/>
                  </a:cubicBezTo>
                  <a:cubicBezTo>
                    <a:pt x="107" y="160"/>
                    <a:pt x="108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2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0"/>
                    <a:pt x="120" y="160"/>
                    <a:pt x="121" y="160"/>
                  </a:cubicBezTo>
                  <a:cubicBezTo>
                    <a:pt x="122" y="160"/>
                    <a:pt x="123" y="159"/>
                    <a:pt x="124" y="159"/>
                  </a:cubicBezTo>
                  <a:cubicBezTo>
                    <a:pt x="124" y="159"/>
                    <a:pt x="126" y="159"/>
                    <a:pt x="126" y="158"/>
                  </a:cubicBezTo>
                  <a:cubicBezTo>
                    <a:pt x="127" y="158"/>
                    <a:pt x="128" y="158"/>
                    <a:pt x="128" y="158"/>
                  </a:cubicBezTo>
                  <a:cubicBezTo>
                    <a:pt x="129" y="158"/>
                    <a:pt x="130" y="158"/>
                    <a:pt x="131" y="157"/>
                  </a:cubicBezTo>
                  <a:cubicBezTo>
                    <a:pt x="134" y="164"/>
                    <a:pt x="141" y="168"/>
                    <a:pt x="148" y="170"/>
                  </a:cubicBezTo>
                  <a:cubicBezTo>
                    <a:pt x="184" y="177"/>
                    <a:pt x="201" y="187"/>
                    <a:pt x="205" y="193"/>
                  </a:cubicBezTo>
                  <a:cubicBezTo>
                    <a:pt x="205" y="193"/>
                    <a:pt x="205" y="193"/>
                    <a:pt x="205" y="193"/>
                  </a:cubicBezTo>
                  <a:cubicBezTo>
                    <a:pt x="209" y="199"/>
                    <a:pt x="210" y="220"/>
                    <a:pt x="202" y="259"/>
                  </a:cubicBezTo>
                  <a:close/>
                </a:path>
              </a:pathLst>
            </a:custGeom>
            <a:solidFill>
              <a:srgbClr val="3094ef"/>
            </a:solidFill>
            <a:ln w="936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9" name="Line 20"/>
          <p:cNvSpPr/>
          <p:nvPr/>
        </p:nvSpPr>
        <p:spPr>
          <a:xfrm>
            <a:off x="7308000" y="2665440"/>
            <a:ext cx="2359080" cy="360"/>
          </a:xfrm>
          <a:prstGeom prst="line">
            <a:avLst/>
          </a:prstGeom>
          <a:ln w="6480">
            <a:solidFill>
              <a:srgbClr val="3094ef"/>
            </a:solidFill>
            <a:custDash>
              <a:ds d="100000" sp="1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Line 21"/>
          <p:cNvSpPr/>
          <p:nvPr/>
        </p:nvSpPr>
        <p:spPr>
          <a:xfrm>
            <a:off x="7308000" y="4952880"/>
            <a:ext cx="2359080" cy="360"/>
          </a:xfrm>
          <a:prstGeom prst="line">
            <a:avLst/>
          </a:prstGeom>
          <a:ln w="6480">
            <a:solidFill>
              <a:srgbClr val="3094ef"/>
            </a:solidFill>
            <a:custDash>
              <a:ds d="100000" sp="1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TextShape 22"/>
          <p:cNvSpPr txBox="1"/>
          <p:nvPr/>
        </p:nvSpPr>
        <p:spPr>
          <a:xfrm>
            <a:off x="7128000" y="6624000"/>
            <a:ext cx="2592000" cy="421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16000" indent="-216000">
              <a:lnSpc>
                <a:spcPct val="115000"/>
              </a:lnSpc>
              <a:buClr>
                <a:srgbClr val="217be4"/>
              </a:buClr>
              <a:buFont typeface="Segoe UI"/>
              <a:buChar char="►"/>
            </a:pP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►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demo3_poses.mp4</a:t>
            </a:r>
            <a:endParaRPr b="0" lang="en-US" sz="1400" spc="-1" strike="noStrike">
              <a:solidFill>
                <a:srgbClr val="ffffff"/>
              </a:solidFill>
              <a:latin typeface="Gadugi"/>
            </a:endParaRPr>
          </a:p>
        </p:txBody>
      </p:sp>
      <p:sp>
        <p:nvSpPr>
          <p:cNvPr id="272" name="TextShape 23"/>
          <p:cNvSpPr txBox="1"/>
          <p:nvPr/>
        </p:nvSpPr>
        <p:spPr>
          <a:xfrm>
            <a:off x="7092000" y="4572360"/>
            <a:ext cx="2592000" cy="421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16000" indent="-216000">
              <a:lnSpc>
                <a:spcPct val="115000"/>
              </a:lnSpc>
              <a:buClr>
                <a:srgbClr val="217be4"/>
              </a:buClr>
              <a:buFont typeface="Segoe UI"/>
              <a:buChar char="►"/>
            </a:pP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►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demo2_objects.mp4</a:t>
            </a:r>
            <a:endParaRPr b="0" lang="en-US" sz="1400" spc="-1" strike="noStrike">
              <a:solidFill>
                <a:srgbClr val="ffffff"/>
              </a:solidFill>
              <a:latin typeface="Gadugi"/>
            </a:endParaRPr>
          </a:p>
        </p:txBody>
      </p:sp>
      <p:sp>
        <p:nvSpPr>
          <p:cNvPr id="273" name="TextShape 24"/>
          <p:cNvSpPr txBox="1"/>
          <p:nvPr/>
        </p:nvSpPr>
        <p:spPr>
          <a:xfrm>
            <a:off x="7092000" y="2376720"/>
            <a:ext cx="2592000" cy="421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16000" indent="-216000">
              <a:lnSpc>
                <a:spcPct val="115000"/>
              </a:lnSpc>
              <a:buClr>
                <a:srgbClr val="217be4"/>
              </a:buClr>
              <a:buFont typeface="Segoe UI"/>
              <a:buChar char="►"/>
            </a:pP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►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 </a:t>
            </a:r>
            <a:r>
              <a:rPr b="1" lang="ru-RU" sz="1400" spc="-1" strike="noStrike">
                <a:solidFill>
                  <a:srgbClr val="ffffff"/>
                </a:solidFill>
                <a:latin typeface="Calibri"/>
                <a:ea typeface="Calibri"/>
              </a:rPr>
              <a:t>demo1_conveyor.mp4</a:t>
            </a:r>
            <a:endParaRPr b="0" lang="en-US" sz="1400" spc="-1" strike="noStrike">
              <a:solidFill>
                <a:srgbClr val="ffffff"/>
              </a:solidFill>
              <a:latin typeface="Gadugi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" descr=""/>
          <p:cNvPicPr/>
          <p:nvPr/>
        </p:nvPicPr>
        <p:blipFill>
          <a:blip r:embed="rId1"/>
          <a:srcRect l="0" t="0" r="0" b="5376"/>
          <a:stretch/>
        </p:blipFill>
        <p:spPr>
          <a:xfrm>
            <a:off x="720000" y="3672000"/>
            <a:ext cx="5352120" cy="3165120"/>
          </a:xfrm>
          <a:prstGeom prst="rect">
            <a:avLst/>
          </a:prstGeom>
          <a:ln>
            <a:noFill/>
          </a:ln>
        </p:spPr>
      </p:pic>
      <p:grpSp>
        <p:nvGrpSpPr>
          <p:cNvPr id="275" name="Group 1"/>
          <p:cNvGrpSpPr/>
          <p:nvPr/>
        </p:nvGrpSpPr>
        <p:grpSpPr>
          <a:xfrm>
            <a:off x="4783680" y="6840000"/>
            <a:ext cx="944640" cy="720000"/>
            <a:chOff x="4783680" y="6840000"/>
            <a:chExt cx="944640" cy="720000"/>
          </a:xfrm>
        </p:grpSpPr>
        <p:pic>
          <p:nvPicPr>
            <p:cNvPr id="276" name="" descr=""/>
            <p:cNvPicPr/>
            <p:nvPr/>
          </p:nvPicPr>
          <p:blipFill>
            <a:blip r:embed="rId2">
              <a:lum bright="-6000"/>
            </a:blip>
            <a:stretch/>
          </p:blipFill>
          <p:spPr>
            <a:xfrm>
              <a:off x="5326920" y="6840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77" name="" descr=""/>
            <p:cNvPicPr/>
            <p:nvPr/>
          </p:nvPicPr>
          <p:blipFill>
            <a:blip r:embed="rId3">
              <a:lum bright="30000"/>
            </a:blip>
            <a:stretch/>
          </p:blipFill>
          <p:spPr>
            <a:xfrm>
              <a:off x="4783680" y="6978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78" name="TextShape 2"/>
          <p:cNvSpPr txBox="1"/>
          <p:nvPr/>
        </p:nvSpPr>
        <p:spPr>
          <a:xfrm>
            <a:off x="4248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7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6840000" y="0"/>
            <a:ext cx="3233520" cy="7560000"/>
          </a:xfrm>
          <a:prstGeom prst="rect">
            <a:avLst/>
          </a:prstGeom>
          <a:solidFill>
            <a:srgbClr val="0f6fc6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TextShape 4"/>
          <p:cNvSpPr txBox="1"/>
          <p:nvPr/>
        </p:nvSpPr>
        <p:spPr>
          <a:xfrm>
            <a:off x="720000" y="720000"/>
            <a:ext cx="5400000" cy="18720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Технические</a:t>
            </a:r>
            <a:br/>
            <a:r>
              <a:rPr b="1" lang="ru-RU" sz="3600" spc="-1" strike="noStrike">
                <a:solidFill>
                  <a:srgbClr val="217be4"/>
                </a:solidFill>
                <a:latin typeface="Calibri"/>
              </a:rPr>
              <a:t>и программные средства</a:t>
            </a:r>
            <a:endParaRPr b="0" lang="en-US" sz="36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281" name="TextShape 5"/>
          <p:cNvSpPr txBox="1"/>
          <p:nvPr/>
        </p:nvSpPr>
        <p:spPr>
          <a:xfrm>
            <a:off x="7380000" y="792000"/>
            <a:ext cx="2232000" cy="622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ПК Intel Core i5 / 16Gb RAM /</a:t>
            </a:r>
            <a:br/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no GPU / SSD /</a:t>
            </a:r>
            <a:br/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Windows 10 64bit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Visual Studio 2019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Python 3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OpenCV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Tensorflow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SSD / Mobilenet / OpenImages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OpenPose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Calibri"/>
              </a:rPr>
              <a:t>TelegramBot</a:t>
            </a:r>
            <a:endParaRPr b="0" lang="ru-RU" sz="2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720000" y="2735640"/>
            <a:ext cx="8631720" cy="1577160"/>
          </a:xfrm>
          <a:prstGeom prst="rect">
            <a:avLst/>
          </a:prstGeom>
          <a:solidFill>
            <a:srgbClr val="e3f1fd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TextShape 2"/>
          <p:cNvSpPr txBox="1"/>
          <p:nvPr/>
        </p:nvSpPr>
        <p:spPr>
          <a:xfrm>
            <a:off x="1335240" y="614160"/>
            <a:ext cx="7920360" cy="5842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f6fc6"/>
                </a:solidFill>
                <a:latin typeface="Calibri"/>
              </a:rPr>
              <a:t>Заключение</a:t>
            </a:r>
            <a:endParaRPr b="0" lang="en-US" sz="3200" spc="-1" strike="noStrike">
              <a:solidFill>
                <a:srgbClr val="000000"/>
              </a:solidFill>
              <a:latin typeface="Gadugi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1882080" y="1783080"/>
            <a:ext cx="2576160" cy="57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15000"/>
              </a:lnSpc>
            </a:pP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Сотни объектов </a:t>
            </a:r>
            <a:br/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за десятые доли секунды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285" name="CustomShape 4"/>
          <p:cNvSpPr/>
          <p:nvPr/>
        </p:nvSpPr>
        <p:spPr>
          <a:xfrm>
            <a:off x="1855440" y="1412640"/>
            <a:ext cx="25758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2000" spc="-1" strike="noStrike">
                <a:solidFill>
                  <a:srgbClr val="0f6fc6"/>
                </a:solidFill>
                <a:latin typeface="Calibri"/>
              </a:rPr>
              <a:t>Скорость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86" name="CustomShape 5"/>
          <p:cNvSpPr/>
          <p:nvPr/>
        </p:nvSpPr>
        <p:spPr>
          <a:xfrm>
            <a:off x="4397040" y="4881960"/>
            <a:ext cx="1286280" cy="1670040"/>
          </a:xfrm>
          <a:custGeom>
            <a:avLst/>
            <a:gdLst/>
            <a:ahLst/>
            <a:rect l="l" t="t" r="r" b="b"/>
            <a:pathLst>
              <a:path w="831" h="1082">
                <a:moveTo>
                  <a:pt x="416" y="8"/>
                </a:moveTo>
                <a:cubicBezTo>
                  <a:pt x="824" y="124"/>
                  <a:pt x="824" y="124"/>
                  <a:pt x="824" y="124"/>
                </a:cubicBezTo>
                <a:cubicBezTo>
                  <a:pt x="824" y="293"/>
                  <a:pt x="824" y="293"/>
                  <a:pt x="824" y="293"/>
                </a:cubicBezTo>
                <a:cubicBezTo>
                  <a:pt x="822" y="293"/>
                  <a:pt x="822" y="293"/>
                  <a:pt x="822" y="293"/>
                </a:cubicBezTo>
                <a:cubicBezTo>
                  <a:pt x="794" y="293"/>
                  <a:pt x="772" y="315"/>
                  <a:pt x="772" y="343"/>
                </a:cubicBezTo>
                <a:cubicBezTo>
                  <a:pt x="772" y="344"/>
                  <a:pt x="772" y="344"/>
                  <a:pt x="772" y="344"/>
                </a:cubicBezTo>
                <a:cubicBezTo>
                  <a:pt x="772" y="372"/>
                  <a:pt x="794" y="394"/>
                  <a:pt x="822" y="394"/>
                </a:cubicBezTo>
                <a:cubicBezTo>
                  <a:pt x="823" y="394"/>
                  <a:pt x="823" y="394"/>
                  <a:pt x="823" y="394"/>
                </a:cubicBezTo>
                <a:cubicBezTo>
                  <a:pt x="820" y="510"/>
                  <a:pt x="798" y="617"/>
                  <a:pt x="758" y="712"/>
                </a:cubicBezTo>
                <a:cubicBezTo>
                  <a:pt x="724" y="794"/>
                  <a:pt x="675" y="867"/>
                  <a:pt x="615" y="930"/>
                </a:cubicBezTo>
                <a:cubicBezTo>
                  <a:pt x="527" y="1022"/>
                  <a:pt x="439" y="1064"/>
                  <a:pt x="416" y="1074"/>
                </a:cubicBezTo>
                <a:cubicBezTo>
                  <a:pt x="393" y="1064"/>
                  <a:pt x="303" y="1020"/>
                  <a:pt x="215" y="928"/>
                </a:cubicBezTo>
                <a:cubicBezTo>
                  <a:pt x="155" y="864"/>
                  <a:pt x="107" y="791"/>
                  <a:pt x="72" y="709"/>
                </a:cubicBezTo>
                <a:cubicBezTo>
                  <a:pt x="33" y="615"/>
                  <a:pt x="11" y="509"/>
                  <a:pt x="8" y="394"/>
                </a:cubicBezTo>
                <a:cubicBezTo>
                  <a:pt x="10" y="394"/>
                  <a:pt x="10" y="394"/>
                  <a:pt x="10" y="394"/>
                </a:cubicBezTo>
                <a:cubicBezTo>
                  <a:pt x="37" y="394"/>
                  <a:pt x="60" y="372"/>
                  <a:pt x="60" y="344"/>
                </a:cubicBezTo>
                <a:cubicBezTo>
                  <a:pt x="60" y="343"/>
                  <a:pt x="60" y="343"/>
                  <a:pt x="60" y="343"/>
                </a:cubicBezTo>
                <a:cubicBezTo>
                  <a:pt x="60" y="315"/>
                  <a:pt x="37" y="293"/>
                  <a:pt x="10" y="293"/>
                </a:cubicBezTo>
                <a:cubicBezTo>
                  <a:pt x="7" y="293"/>
                  <a:pt x="7" y="293"/>
                  <a:pt x="7" y="293"/>
                </a:cubicBezTo>
                <a:cubicBezTo>
                  <a:pt x="7" y="124"/>
                  <a:pt x="7" y="124"/>
                  <a:pt x="7" y="124"/>
                </a:cubicBezTo>
                <a:cubicBezTo>
                  <a:pt x="416" y="8"/>
                  <a:pt x="416" y="8"/>
                  <a:pt x="416" y="8"/>
                </a:cubicBezTo>
                <a:close/>
                <a:moveTo>
                  <a:pt x="416" y="0"/>
                </a:moveTo>
                <a:cubicBezTo>
                  <a:pt x="0" y="119"/>
                  <a:pt x="0" y="119"/>
                  <a:pt x="0" y="119"/>
                </a:cubicBezTo>
                <a:cubicBezTo>
                  <a:pt x="0" y="300"/>
                  <a:pt x="0" y="300"/>
                  <a:pt x="0" y="300"/>
                </a:cubicBezTo>
                <a:cubicBezTo>
                  <a:pt x="10" y="300"/>
                  <a:pt x="10" y="300"/>
                  <a:pt x="10" y="300"/>
                </a:cubicBezTo>
                <a:cubicBezTo>
                  <a:pt x="33" y="300"/>
                  <a:pt x="53" y="319"/>
                  <a:pt x="53" y="343"/>
                </a:cubicBezTo>
                <a:cubicBezTo>
                  <a:pt x="53" y="344"/>
                  <a:pt x="53" y="344"/>
                  <a:pt x="53" y="344"/>
                </a:cubicBezTo>
                <a:cubicBezTo>
                  <a:pt x="53" y="368"/>
                  <a:pt x="33" y="387"/>
                  <a:pt x="10" y="387"/>
                </a:cubicBezTo>
                <a:cubicBezTo>
                  <a:pt x="1" y="387"/>
                  <a:pt x="1" y="387"/>
                  <a:pt x="1" y="387"/>
                </a:cubicBezTo>
                <a:cubicBezTo>
                  <a:pt x="3" y="506"/>
                  <a:pt x="25" y="615"/>
                  <a:pt x="66" y="712"/>
                </a:cubicBezTo>
                <a:cubicBezTo>
                  <a:pt x="101" y="794"/>
                  <a:pt x="149" y="869"/>
                  <a:pt x="210" y="933"/>
                </a:cubicBezTo>
                <a:cubicBezTo>
                  <a:pt x="302" y="1029"/>
                  <a:pt x="395" y="1073"/>
                  <a:pt x="416" y="1082"/>
                </a:cubicBezTo>
                <a:cubicBezTo>
                  <a:pt x="437" y="1073"/>
                  <a:pt x="528" y="1031"/>
                  <a:pt x="620" y="935"/>
                </a:cubicBezTo>
                <a:cubicBezTo>
                  <a:pt x="681" y="872"/>
                  <a:pt x="730" y="797"/>
                  <a:pt x="765" y="714"/>
                </a:cubicBezTo>
                <a:cubicBezTo>
                  <a:pt x="806" y="617"/>
                  <a:pt x="828" y="507"/>
                  <a:pt x="831" y="387"/>
                </a:cubicBezTo>
                <a:cubicBezTo>
                  <a:pt x="822" y="387"/>
                  <a:pt x="822" y="387"/>
                  <a:pt x="822" y="387"/>
                </a:cubicBezTo>
                <a:cubicBezTo>
                  <a:pt x="798" y="387"/>
                  <a:pt x="779" y="368"/>
                  <a:pt x="779" y="344"/>
                </a:cubicBezTo>
                <a:cubicBezTo>
                  <a:pt x="779" y="343"/>
                  <a:pt x="779" y="343"/>
                  <a:pt x="779" y="343"/>
                </a:cubicBezTo>
                <a:cubicBezTo>
                  <a:pt x="779" y="319"/>
                  <a:pt x="798" y="300"/>
                  <a:pt x="822" y="300"/>
                </a:cubicBezTo>
                <a:cubicBezTo>
                  <a:pt x="831" y="300"/>
                  <a:pt x="831" y="300"/>
                  <a:pt x="831" y="300"/>
                </a:cubicBezTo>
                <a:cubicBezTo>
                  <a:pt x="831" y="119"/>
                  <a:pt x="831" y="119"/>
                  <a:pt x="831" y="119"/>
                </a:cubicBezTo>
                <a:cubicBezTo>
                  <a:pt x="416" y="0"/>
                  <a:pt x="416" y="0"/>
                  <a:pt x="416" y="0"/>
                </a:cubicBezTo>
                <a:close/>
              </a:path>
            </a:pathLst>
          </a:custGeom>
          <a:solidFill>
            <a:srgbClr val="ffffff"/>
          </a:solidFill>
          <a:ln w="9360">
            <a:solidFill>
              <a:srgbClr val="75b8f5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CustomShape 6"/>
          <p:cNvSpPr/>
          <p:nvPr/>
        </p:nvSpPr>
        <p:spPr>
          <a:xfrm>
            <a:off x="1882080" y="3420720"/>
            <a:ext cx="2576160" cy="5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15000"/>
              </a:lnSpc>
            </a:pP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Непрерывный</a:t>
            </a: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 анализ </a:t>
            </a:r>
            <a:br/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каждого фрагмента данных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288" name="CustomShape 7"/>
          <p:cNvSpPr/>
          <p:nvPr/>
        </p:nvSpPr>
        <p:spPr>
          <a:xfrm>
            <a:off x="1855440" y="3050280"/>
            <a:ext cx="25758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ru-RU" sz="2000" spc="-1" strike="noStrike">
                <a:solidFill>
                  <a:srgbClr val="0f6fc6"/>
                </a:solidFill>
                <a:latin typeface="Calibri"/>
              </a:rPr>
              <a:t>Внимание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89" name="CustomShape 8"/>
          <p:cNvSpPr/>
          <p:nvPr/>
        </p:nvSpPr>
        <p:spPr>
          <a:xfrm>
            <a:off x="6055920" y="1743120"/>
            <a:ext cx="2575800" cy="5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15000"/>
              </a:lnSpc>
            </a:pP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Оценка</a:t>
            </a: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 множества факторов</a:t>
            </a:r>
            <a:br/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и контекста событий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290" name="CustomShape 9"/>
          <p:cNvSpPr/>
          <p:nvPr/>
        </p:nvSpPr>
        <p:spPr>
          <a:xfrm>
            <a:off x="6028920" y="1373040"/>
            <a:ext cx="25758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2000" spc="-1" strike="noStrike">
                <a:solidFill>
                  <a:srgbClr val="0f6fc6"/>
                </a:solidFill>
                <a:latin typeface="Calibri"/>
              </a:rPr>
              <a:t>Интеллект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91" name="CustomShape 10"/>
          <p:cNvSpPr/>
          <p:nvPr/>
        </p:nvSpPr>
        <p:spPr>
          <a:xfrm>
            <a:off x="6055920" y="3380760"/>
            <a:ext cx="2575800" cy="57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15000"/>
              </a:lnSpc>
            </a:pPr>
            <a:r>
              <a:rPr b="0" lang="ru-RU" sz="1400" spc="-1" strike="noStrike">
                <a:solidFill>
                  <a:srgbClr val="808080"/>
                </a:solidFill>
                <a:latin typeface="Calibri"/>
              </a:rPr>
              <a:t>Выявление потенциально опасных ситуаций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292" name="CustomShape 11"/>
          <p:cNvSpPr/>
          <p:nvPr/>
        </p:nvSpPr>
        <p:spPr>
          <a:xfrm>
            <a:off x="6028920" y="3010680"/>
            <a:ext cx="282708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ru-RU" sz="2000" spc="-1" strike="noStrike">
                <a:solidFill>
                  <a:srgbClr val="0f6fc6"/>
                </a:solidFill>
                <a:latin typeface="Calibri"/>
              </a:rPr>
              <a:t>Предусмотрительность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93" name="TextShape 12"/>
          <p:cNvSpPr txBox="1"/>
          <p:nvPr/>
        </p:nvSpPr>
        <p:spPr>
          <a:xfrm>
            <a:off x="4680000" y="6840000"/>
            <a:ext cx="720000" cy="72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ru-RU" sz="2400" spc="-1" strike="noStrike">
                <a:solidFill>
                  <a:srgbClr val="1c3687"/>
                </a:solidFill>
                <a:latin typeface="Calibri"/>
              </a:rPr>
              <a:t>8</a:t>
            </a:r>
            <a:endParaRPr b="0" lang="ru-RU" sz="2400" spc="-1" strike="noStrike">
              <a:latin typeface="Arial"/>
            </a:endParaRPr>
          </a:p>
        </p:txBody>
      </p:sp>
      <p:grpSp>
        <p:nvGrpSpPr>
          <p:cNvPr id="294" name="Group 13"/>
          <p:cNvGrpSpPr/>
          <p:nvPr/>
        </p:nvGrpSpPr>
        <p:grpSpPr>
          <a:xfrm>
            <a:off x="4608360" y="5184000"/>
            <a:ext cx="944640" cy="720000"/>
            <a:chOff x="4608360" y="5184000"/>
            <a:chExt cx="944640" cy="720000"/>
          </a:xfrm>
        </p:grpSpPr>
        <p:pic>
          <p:nvPicPr>
            <p:cNvPr id="295" name="" descr=""/>
            <p:cNvPicPr/>
            <p:nvPr/>
          </p:nvPicPr>
          <p:blipFill>
            <a:blip r:embed="rId1">
              <a:lum bright="-6000"/>
            </a:blip>
            <a:stretch/>
          </p:blipFill>
          <p:spPr>
            <a:xfrm>
              <a:off x="5151600" y="5184000"/>
              <a:ext cx="401400" cy="3787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96" name="" descr=""/>
            <p:cNvPicPr/>
            <p:nvPr/>
          </p:nvPicPr>
          <p:blipFill>
            <a:blip r:embed="rId2">
              <a:lum bright="30000"/>
            </a:blip>
            <a:stretch/>
          </p:blipFill>
          <p:spPr>
            <a:xfrm>
              <a:off x="4608360" y="5322960"/>
              <a:ext cx="676800" cy="581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97" name="CustomShape 14"/>
          <p:cNvSpPr/>
          <p:nvPr/>
        </p:nvSpPr>
        <p:spPr>
          <a:xfrm>
            <a:off x="3752280" y="4489920"/>
            <a:ext cx="25758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0f6fc6"/>
                </a:solidFill>
                <a:latin typeface="Calibri"/>
              </a:rPr>
              <a:t>Безопасность</a:t>
            </a:r>
            <a:endParaRPr b="0" lang="ru-RU" sz="20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</TotalTime>
  <Application>LibreOffice/6.0.0.3$Windows_X86_64 LibreOffice_project/64a0f66915f38c6217de274f0aa8e15618924765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2019-12-05T19:56:49Z</dcterms:created>
  <dc:creator/>
  <dc:description/>
  <dc:language>ru-RU</dc:language>
  <cp:lastModifiedBy/>
  <dcterms:modified xsi:type="dcterms:W3CDTF">2019-12-10T20:08:00Z</dcterms:modified>
  <cp:revision>17</cp:revision>
  <dc:subject/>
  <dc:title/>
</cp:coreProperties>
</file>